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90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E7DCA-E946-48CA-8E51-ECA3E8447B94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7C26-81E2-4333-BE97-1D8F53E8DD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8161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E7DCA-E946-48CA-8E51-ECA3E8447B94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7C26-81E2-4333-BE97-1D8F53E8DD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619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E7DCA-E946-48CA-8E51-ECA3E8447B94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7C26-81E2-4333-BE97-1D8F53E8DD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9117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E7DCA-E946-48CA-8E51-ECA3E8447B94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7C26-81E2-4333-BE97-1D8F53E8DD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945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E7DCA-E946-48CA-8E51-ECA3E8447B94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7C26-81E2-4333-BE97-1D8F53E8DD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6159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E7DCA-E946-48CA-8E51-ECA3E8447B94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7C26-81E2-4333-BE97-1D8F53E8DD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5147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E7DCA-E946-48CA-8E51-ECA3E8447B94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7C26-81E2-4333-BE97-1D8F53E8DD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694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E7DCA-E946-48CA-8E51-ECA3E8447B94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7C26-81E2-4333-BE97-1D8F53E8DD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278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E7DCA-E946-48CA-8E51-ECA3E8447B94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7C26-81E2-4333-BE97-1D8F53E8DD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753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E7DCA-E946-48CA-8E51-ECA3E8447B94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7C26-81E2-4333-BE97-1D8F53E8DD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4795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E7DCA-E946-48CA-8E51-ECA3E8447B94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7C26-81E2-4333-BE97-1D8F53E8DD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565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E7DCA-E946-48CA-8E51-ECA3E8447B94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97C26-81E2-4333-BE97-1D8F53E8DD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653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81" y="764704"/>
            <a:ext cx="819291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04" y="0"/>
            <a:ext cx="3672408" cy="24208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067944" y="2420888"/>
            <a:ext cx="4104456" cy="3600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674012" y="10375"/>
            <a:ext cx="4498388" cy="25922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2420888"/>
            <a:ext cx="2574821" cy="36004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-180528" y="2358366"/>
            <a:ext cx="2520280" cy="3662922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172400" y="10375"/>
            <a:ext cx="971600" cy="601091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051720" y="764704"/>
            <a:ext cx="468052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Если вы хотите посмотреть, что  спряталось в данном документе,  вы должны  разобрать  каждый кубик  своими   знаниями. Готовы? 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3690921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/>
      <p:bldP spid="11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21</Words>
  <Application>Microsoft Office PowerPoint</Application>
  <PresentationFormat>Экран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наталья</cp:lastModifiedBy>
  <cp:revision>2</cp:revision>
  <dcterms:created xsi:type="dcterms:W3CDTF">2021-02-01T18:15:45Z</dcterms:created>
  <dcterms:modified xsi:type="dcterms:W3CDTF">2021-02-01T18:26:19Z</dcterms:modified>
</cp:coreProperties>
</file>