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4" r:id="rId3"/>
    <p:sldId id="265" r:id="rId4"/>
    <p:sldId id="266" r:id="rId5"/>
  </p:sldIdLst>
  <p:sldSz cx="9144000" cy="6858000" type="screen4x3"/>
  <p:notesSz cx="6858000" cy="9144000"/>
  <p:custDataLst>
    <p:tags r:id="rId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70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15F5-26C6-419F-9817-1BD4817BE530}" type="datetimeFigureOut">
              <a:rPr lang="ru-RU" smtClean="0"/>
              <a:pPr/>
              <a:t>10.09.2018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B452-883E-4282-9120-0B53FB3028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15F5-26C6-419F-9817-1BD4817BE530}" type="datetimeFigureOut">
              <a:rPr lang="ru-RU" smtClean="0"/>
              <a:pPr/>
              <a:t>10.09.2018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B452-883E-4282-9120-0B53FB3028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15F5-26C6-419F-9817-1BD4817BE530}" type="datetimeFigureOut">
              <a:rPr lang="ru-RU" smtClean="0"/>
              <a:pPr/>
              <a:t>10.09.2018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B452-883E-4282-9120-0B53FB3028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15F5-26C6-419F-9817-1BD4817BE530}" type="datetimeFigureOut">
              <a:rPr lang="ru-RU" smtClean="0"/>
              <a:pPr/>
              <a:t>10.09.2018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B452-883E-4282-9120-0B53FB3028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15F5-26C6-419F-9817-1BD4817BE530}" type="datetimeFigureOut">
              <a:rPr lang="ru-RU" smtClean="0"/>
              <a:pPr/>
              <a:t>10.09.2018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B452-883E-4282-9120-0B53FB3028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15F5-26C6-419F-9817-1BD4817BE530}" type="datetimeFigureOut">
              <a:rPr lang="ru-RU" smtClean="0"/>
              <a:pPr/>
              <a:t>10.09.2018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B452-883E-4282-9120-0B53FB3028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15F5-26C6-419F-9817-1BD4817BE530}" type="datetimeFigureOut">
              <a:rPr lang="ru-RU" smtClean="0"/>
              <a:pPr/>
              <a:t>10.09.2018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B452-883E-4282-9120-0B53FB3028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15F5-26C6-419F-9817-1BD4817BE530}" type="datetimeFigureOut">
              <a:rPr lang="ru-RU" smtClean="0"/>
              <a:pPr/>
              <a:t>10.09.2018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B452-883E-4282-9120-0B53FB3028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15F5-26C6-419F-9817-1BD4817BE530}" type="datetimeFigureOut">
              <a:rPr lang="ru-RU" smtClean="0"/>
              <a:pPr/>
              <a:t>10.09.2018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B452-883E-4282-9120-0B53FB3028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15F5-26C6-419F-9817-1BD4817BE530}" type="datetimeFigureOut">
              <a:rPr lang="ru-RU" smtClean="0"/>
              <a:pPr/>
              <a:t>10.09.2018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B452-883E-4282-9120-0B53FB3028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15F5-26C6-419F-9817-1BD4817BE530}" type="datetimeFigureOut">
              <a:rPr lang="ru-RU" smtClean="0"/>
              <a:pPr/>
              <a:t>10.09.2018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B452-883E-4282-9120-0B53FB3028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D15F5-26C6-419F-9817-1BD4817BE530}" type="datetimeFigureOut">
              <a:rPr lang="ru-RU" smtClean="0"/>
              <a:pPr/>
              <a:t>10.09.2018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CB452-883E-4282-9120-0B53FB3028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604517"/>
            <a:ext cx="7772400" cy="138432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Monotype Corsiva" pitchFamily="66" charset="0"/>
              </a:rPr>
              <a:t>Символика</a:t>
            </a:r>
            <a:br>
              <a:rPr lang="ru-RU" b="1" dirty="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0099"/>
                </a:solidFill>
                <a:latin typeface="Monotype Corsiva" pitchFamily="66" charset="0"/>
              </a:rPr>
              <a:t>Краснодарского края</a:t>
            </a:r>
            <a:endParaRPr lang="ru-RU" b="1" dirty="0">
              <a:solidFill>
                <a:srgbClr val="000099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42852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№14 «Колобок» г.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Тихорецка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184" y="5915872"/>
            <a:ext cx="226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Маслюкова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И. 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http://itd3.mycdn.me/image?id=855634010050&amp;t=20&amp;plc=WEB&amp;tkn=*WVo0J2Z8Dwm0GHqSl-uf6PLrXS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9349" l="29948" r="923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-43902"/>
            <a:ext cx="5854080" cy="585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fs.nashaucheba.ru/tw_files2/urls_3/1660/d-1659976/1659976_html_m36849139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8" t="4258" r="14402" b="8189"/>
          <a:stretch/>
        </p:blipFill>
        <p:spPr bwMode="auto">
          <a:xfrm>
            <a:off x="2411760" y="3545153"/>
            <a:ext cx="2952328" cy="2724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288925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228654" y="274638"/>
            <a:ext cx="3458145" cy="185821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Флаг Краснодарского края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564904"/>
            <a:ext cx="867337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Флаг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края Флаг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Краснодарского края Флаг                                        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Краснодарского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 представляет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собой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прямоугольное полотнище из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трех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равновеликих горизонтальных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полос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верхней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синего(цвет мира),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малинового (благополучие и радость)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нижней - зеленого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 (цвет радости).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Ширина двух крайних полос равна ширине малиновой полосы. В центре флага расположен герб Краснодарского края, выполненный в одноцветном варианте - желтым цветом с оранжевым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2004 года с присвоением регистрационного номера - 1503.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syl.ru/misc/i/ai/390753/25649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04" y="1052736"/>
            <a:ext cx="4896544" cy="32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16016" y="54874"/>
            <a:ext cx="3826768" cy="121388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Гербы Краснодарского края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ÑÐ¾ÑÐ¾: ÐÐµÑÐ± ÐÑÐ°ÑÐ½Ð¾Ð´Ð°ÑÑÐºÐ¾Ð³Ð¾ ÐºÑÐ°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30" y="30790"/>
            <a:ext cx="3490464" cy="433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41322" y="1225783"/>
            <a:ext cx="498767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Герб имеет сложное композиционное построение, состоит их множества важных элементов, в том числе: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щита, разделенного на два поля, каждый со своими изображениями;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венчающих щит – княжеской короны, штандарта и орла императорской России;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 лазоревых знамен с вензелями российских императоров;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лент орденов Ленина, завязанных большим бантом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4293096"/>
            <a:ext cx="89289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Щит горизонтально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делится на золотое и зеленое поля. В верхнем, золотом поле изображен появляющийся орел, символ Российской империи. Сама хищная птица изображена в черном цвете, с золотыми клювами и высунутыми червлеными языками.</a:t>
            </a:r>
          </a:p>
          <a:p>
            <a:pPr lvl="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нижнем поле щита нарисована часть крепостной стены с башнями, бойницами и открытыми воротами. Между башен дополнительно прорисован золотой пернач, вид холодного вооружения, и два бунчука, выполненные в серебряном цвете. Бунчуки представляют собой древко с прикрепленным конским хвостом и символизируют власть.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883"/>
            <a:ext cx="4474840" cy="90783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 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края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8" r="18583"/>
          <a:stretch/>
        </p:blipFill>
        <p:spPr bwMode="auto">
          <a:xfrm>
            <a:off x="184583" y="908721"/>
            <a:ext cx="5923545" cy="57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156176" y="692696"/>
            <a:ext cx="284679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Ты, Кубань, ты, наша родина,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Вековой наш богатырь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Многоводная, раздольная,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Разлилась ты вдаль и вширь.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далеких стран полуденных,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заморской стороны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Бьем челом тебе, родимая,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Твои верные сыны.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тебе здесь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вспоминаючи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Песню дружно мы поем,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твои станицы вольные,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родной отцовский дом.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тебе здесь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вспоминаючи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 матери родной,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врага на басурманина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идем на смертный бой.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тебе здесь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вспоминаючи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тебя ль не постоять,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твою ли славу старую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 свою ли не отдать?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дань свою покорную,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прославленных знамен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Шлем тебе, Кубань родимая,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сырой земли поклон.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16016" y="116632"/>
            <a:ext cx="35890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Ты, Кубань, ты, наша родина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2dbe6d8155d73efcfd34f87ea673fc854124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268</Words>
  <Application>Microsoft Office PowerPoint</Application>
  <PresentationFormat>Экран (4:3)</PresentationFormat>
  <Paragraphs>22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Символика Краснодарского края</vt:lpstr>
      <vt:lpstr>Флаг Краснодарского края</vt:lpstr>
      <vt:lpstr>Гербы Краснодарского края</vt:lpstr>
      <vt:lpstr>Гимн  Краснодарского края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Историческая справка</dc:title>
  <dc:creator>андрей</dc:creator>
  <cp:lastModifiedBy>RePack by Diakov</cp:lastModifiedBy>
  <cp:revision>21</cp:revision>
  <dcterms:created xsi:type="dcterms:W3CDTF">2009-02-24T19:50:34Z</dcterms:created>
  <dcterms:modified xsi:type="dcterms:W3CDTF">2018-09-10T17:47:39Z</dcterms:modified>
</cp:coreProperties>
</file>