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8" r:id="rId4"/>
    <p:sldId id="259" r:id="rId5"/>
    <p:sldId id="267" r:id="rId6"/>
    <p:sldId id="268" r:id="rId7"/>
    <p:sldId id="269" r:id="rId8"/>
    <p:sldId id="263" r:id="rId9"/>
    <p:sldId id="272" r:id="rId10"/>
    <p:sldId id="270" r:id="rId11"/>
    <p:sldId id="265" r:id="rId12"/>
    <p:sldId id="261" r:id="rId13"/>
    <p:sldId id="271" r:id="rId14"/>
    <p:sldId id="257" r:id="rId15"/>
    <p:sldId id="264" r:id="rId16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38CC115E-BE73-4620-BD6D-B5CC3783A6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42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6BC1C2-D0B0-43D9-9FF0-A6164765F193}" type="slidenum">
              <a:rPr lang="ru-RU"/>
              <a:pPr/>
              <a:t>1</a:t>
            </a:fld>
            <a:endParaRPr lang="ru-RU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6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A0DF34-2569-4066-AA60-6E4239DC9910}" type="slidenum">
              <a:rPr lang="ru-RU"/>
              <a:pPr/>
              <a:t>14</a:t>
            </a:fld>
            <a:endParaRPr 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36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A65C9-23C9-4EB0-AFB6-163E95BDFA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2AC1F2-0373-4813-B5EC-789F8DBD98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720846-71D9-4234-AD2F-F74F609C3E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2AAEBF-BE06-4C02-BC08-D926A2A261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0F9955-EC9D-4399-9899-7F48BA9769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3EB758-F71A-49E3-B831-7C00C6E093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D80237-7968-4DA0-993C-902B6A7F34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C9049C-5C40-42C6-BED8-9EBEABD1DB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784A1F-BE4A-423E-977B-3212BD8D2B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952835-A8D4-4D77-BC0F-6876E47EF6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05166D-E5CD-4602-96AF-07DB979B61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F5BE5933-DC36-4274-B780-FA928201735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36625" y="5651500"/>
            <a:ext cx="3598863" cy="32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dirty="0" smtClean="0"/>
              <a:t>Детский сад </a:t>
            </a:r>
            <a:r>
              <a:rPr lang="ru-RU" sz="1600" smtClean="0"/>
              <a:t>№ </a:t>
            </a:r>
            <a:r>
              <a:rPr lang="ru-RU" sz="1600" smtClean="0"/>
              <a:t>3</a:t>
            </a:r>
            <a:r>
              <a:rPr lang="ru-RU" sz="1600" smtClean="0"/>
              <a:t>5 </a:t>
            </a:r>
            <a:r>
              <a:rPr lang="ru-RU" sz="1600" dirty="0" smtClean="0"/>
              <a:t>г Иркутска</a:t>
            </a:r>
            <a:endParaRPr lang="ru-RU" sz="1600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47700" y="900113"/>
            <a:ext cx="4032250" cy="60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719138" y="1763713"/>
            <a:ext cx="8424862" cy="273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Николай    Носов </a:t>
            </a:r>
          </a:p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"Живая    шляпа"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Живая шляпа испугала ребят.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388" y="23399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295400" y="539750"/>
            <a:ext cx="77057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38088" anchor="ctr">
            <a:spAutoFit/>
          </a:bodyPr>
          <a:lstStyle/>
          <a:p>
            <a:endParaRPr lang="ru-RU" sz="2800" b="1"/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endParaRPr lang="ru-RU" sz="2800">
              <a:solidFill>
                <a:srgbClr val="000000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2475" y="611188"/>
            <a:ext cx="32416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696075" y="3059113"/>
            <a:ext cx="11890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/>
              <a:t>комод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/>
          <a:srcRect b="7315"/>
          <a:stretch>
            <a:fillRect/>
          </a:stretch>
        </p:blipFill>
        <p:spPr bwMode="auto">
          <a:xfrm>
            <a:off x="1008063" y="755650"/>
            <a:ext cx="38877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232025" y="3635375"/>
            <a:ext cx="14493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/>
              <a:t>кочерга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152525" y="5580063"/>
            <a:ext cx="1941513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/>
              <a:t>треснуть   </a:t>
            </a:r>
          </a:p>
          <a:p>
            <a:endParaRPr lang="ru-RU" sz="2800"/>
          </a:p>
          <a:p>
            <a:r>
              <a:rPr lang="ru-RU"/>
              <a:t> 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152525" y="5075238"/>
            <a:ext cx="22209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/>
              <a:t>плюхнуться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36850" y="1692275"/>
            <a:ext cx="4103688" cy="316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8425" y="1768475"/>
            <a:ext cx="7775575" cy="33067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/>
              <a:t>  Волков бояться – в лес не ходить.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 Семь раз отмерь – один раз отрежь.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 У страха глаза велики.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36625" y="2843213"/>
            <a:ext cx="829468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Шаблон презентации Татьяны Писаревской http://tapisarevskaya.rusedu.net/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08063" y="3995738"/>
            <a:ext cx="42735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http://www.bookvoed.ru/item447617.htm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008063" y="3203575"/>
            <a:ext cx="48958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http://www.gdekniga.biz/ctl/ozon/1071526.html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79500" y="6659563"/>
            <a:ext cx="47053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http://www.bibliogid.ru/news/tema/prokartinki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008063" y="3708400"/>
            <a:ext cx="62039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http://books.yandex.ru/author.xml?authorid=1512738&amp;p=28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079500" y="1258888"/>
            <a:ext cx="81375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400" dirty="0"/>
              <a:t>Калейдоскоп юбилейных дат: Сборник сценариев для проведения массовых мероприятий в школьных и детских библиотеках.- М.: Школьная библиотека, 2006.-240с.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/>
              <a:t>Начальная школа: Справочник школьника: Учеб. изд. для 1-4 </a:t>
            </a:r>
            <a:r>
              <a:rPr lang="ru-RU" sz="1400" dirty="0" err="1"/>
              <a:t>кл</a:t>
            </a:r>
            <a:r>
              <a:rPr lang="ru-RU" sz="1400" dirty="0"/>
              <a:t>. /Сост. Бирюкова А.А., Синицына Е.И. – М: Филолог. об- во «Слово»: Компания «Ключ – С»: АСТ, 1999 – 640 с.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/>
              <a:t>Ожегов С.И. Словарь русского языка. М. : </a:t>
            </a:r>
            <a:r>
              <a:rPr lang="ru-RU" sz="1400" dirty="0" err="1"/>
              <a:t>Рус.яз</a:t>
            </a:r>
            <a:r>
              <a:rPr lang="ru-RU" sz="1400" dirty="0"/>
              <a:t>., 1989 – 750 с.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/>
              <a:t>Родная речь, 2 класс: Учеб. для 2 </a:t>
            </a:r>
            <a:r>
              <a:rPr lang="ru-RU" sz="1400" dirty="0" err="1"/>
              <a:t>кл</a:t>
            </a:r>
            <a:r>
              <a:rPr lang="ru-RU" sz="1400" dirty="0"/>
              <a:t>. </a:t>
            </a:r>
            <a:r>
              <a:rPr lang="ru-RU" sz="1400" dirty="0" err="1"/>
              <a:t>общеобразоват</a:t>
            </a:r>
            <a:r>
              <a:rPr lang="ru-RU" sz="1400" dirty="0"/>
              <a:t>. учреждений/ </a:t>
            </a:r>
            <a:r>
              <a:rPr lang="ru-RU" sz="1400" dirty="0" err="1"/>
              <a:t>М.В.Голованова</a:t>
            </a:r>
            <a:r>
              <a:rPr lang="ru-RU" sz="1400" dirty="0"/>
              <a:t>, </a:t>
            </a:r>
            <a:r>
              <a:rPr lang="ru-RU" sz="1400" dirty="0" err="1"/>
              <a:t>В.Г.Горецкий</a:t>
            </a:r>
            <a:r>
              <a:rPr lang="ru-RU" sz="1400" dirty="0"/>
              <a:t>, </a:t>
            </a:r>
            <a:r>
              <a:rPr lang="ru-RU" sz="1400" dirty="0" err="1"/>
              <a:t>Л.Ф.Климанова</a:t>
            </a:r>
            <a:r>
              <a:rPr lang="ru-RU" sz="1400" dirty="0"/>
              <a:t> - М.: Просвещение, 2006. 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008063" y="4284663"/>
            <a:ext cx="725328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http://blogs.mail.ru/mail/mishinaksenia111/55C7B90C11E4011C.html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008063" y="4572000"/>
            <a:ext cx="5976937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http://photo.ava-pskov.ru/storage/high/7/e8879492899e0d07e4198e37a2bbbcce.jpg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008063" y="3419475"/>
            <a:ext cx="2957512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http://ussrlit.ru/photos.php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008063" y="5435600"/>
            <a:ext cx="5818187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http://www.kniga.info/product_info.php/products_id/823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503238" y="684213"/>
            <a:ext cx="89249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/>
              <a:t>Литература и использованные Интернет - источники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008063" y="5724525"/>
            <a:ext cx="54800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http://www.linkgroup.ru/catalog-Hoztovari/item_1613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008063" y="6011863"/>
            <a:ext cx="54800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http://www.linkgroup.ru/catalog-Hoztovari/item_1613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863600" y="6372225"/>
            <a:ext cx="71945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 http://turportal.com.ua/fun/12/action/month_show/month/2007-07-01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863600" y="755650"/>
            <a:ext cx="5810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http://ishop.top-kniga.ru/producers/in/7380/?s=abc&amp;p=1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63600" y="1042988"/>
            <a:ext cx="49434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http://ishop.top-kniga.ru/books/item/in/338839/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63600" y="1403350"/>
            <a:ext cx="72802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http://www.e-livre.ru/dom-i-semeiynyiiy-ochag/detskie-knigi/page/163/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863600" y="1692275"/>
            <a:ext cx="497681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http://www.uahotel.net/dir/kiev/sights/275.html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863600" y="1979613"/>
            <a:ext cx="819467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http://www.ipvod.ru/smotret-onlayn-neznayka-v-solnechnom-gorode-5396.html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863600" y="2266950"/>
            <a:ext cx="84232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http://datalife.kiev.ua/multfilms/1694-neznajjka-na-lune-12-serijj-1999-dvdrip.html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Николай Николаевич Носов</a:t>
            </a:r>
            <a:br>
              <a:rPr lang="ru-RU" sz="2800"/>
            </a:br>
            <a:r>
              <a:rPr lang="ru-RU" sz="2800"/>
              <a:t>(1908 — 1976)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2163" y="1547813"/>
            <a:ext cx="3168650" cy="4248150"/>
          </a:xfrm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4103688" y="2339975"/>
            <a:ext cx="511333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Носов- детских книг творец.</a:t>
            </a:r>
          </a:p>
          <a:p>
            <a:r>
              <a:rPr lang="ru-RU" b="1"/>
              <a:t>Ну, какой он молодец!</a:t>
            </a:r>
          </a:p>
          <a:p>
            <a:r>
              <a:rPr lang="ru-RU" b="1"/>
              <a:t>Сколько книг смешных, чудесных</a:t>
            </a:r>
          </a:p>
          <a:p>
            <a:r>
              <a:rPr lang="ru-RU" b="1"/>
              <a:t>написать он нам успел.</a:t>
            </a:r>
          </a:p>
          <a:p>
            <a:r>
              <a:rPr lang="ru-RU" b="1"/>
              <a:t>Доброту, и смех, и юмор,</a:t>
            </a:r>
          </a:p>
          <a:p>
            <a:r>
              <a:rPr lang="ru-RU" b="1"/>
              <a:t>Показать всем нам хотел!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Произведения Николая Николаевича Носова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1070936">
            <a:off x="936625" y="1692275"/>
            <a:ext cx="1655763" cy="2087563"/>
          </a:xfr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t="6401" b="6473"/>
          <a:stretch>
            <a:fillRect/>
          </a:stretch>
        </p:blipFill>
        <p:spPr bwMode="auto">
          <a:xfrm>
            <a:off x="2736850" y="1258888"/>
            <a:ext cx="15113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92613" y="1908175"/>
            <a:ext cx="14382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6938" y="1331913"/>
            <a:ext cx="14906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777270">
            <a:off x="7777163" y="1692275"/>
            <a:ext cx="13684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6625" y="4859338"/>
            <a:ext cx="1655763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0313" y="4643438"/>
            <a:ext cx="1728787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5" descr="C:\Users\user\Desktop\НОСОВ\Заплатка Носова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24188" y="4067175"/>
            <a:ext cx="1655762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3" descr="C:\Users\user\Desktop\НОСОВ\книж Носова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 rot="20930406">
            <a:off x="792163" y="611188"/>
            <a:ext cx="1439862" cy="2160587"/>
          </a:xfrm>
          <a:ln/>
        </p:spPr>
      </p:pic>
      <p:pic>
        <p:nvPicPr>
          <p:cNvPr id="8198" name="Picture 2" descr="C:\Users\user\Desktop\НОСОВ\книги Нос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6488" y="1116013"/>
            <a:ext cx="15128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C:\Users\user\Desktop\НОСОВ\Незн Носо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6713" y="1547813"/>
            <a:ext cx="15128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6" descr="C:\Users\user\Desktop\НОСОВ\Книг Но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2475" y="611188"/>
            <a:ext cx="15843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8130">
            <a:off x="7777163" y="900113"/>
            <a:ext cx="17272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92596">
            <a:off x="719138" y="4643438"/>
            <a:ext cx="15843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03463" y="3563938"/>
            <a:ext cx="15843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2250" y="4932363"/>
            <a:ext cx="14398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45138" y="3779838"/>
            <a:ext cx="15843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295400" y="466725"/>
            <a:ext cx="7993063" cy="955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100794" tIns="50397" rIns="100794" bIns="50397">
            <a:spAutoFit/>
          </a:bodyPr>
          <a:lstStyle/>
          <a:p>
            <a:pPr defTabSz="1008063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2800"/>
              <a:t>Родился Николай Носов</a:t>
            </a:r>
            <a:r>
              <a:rPr lang="en-US" sz="2800"/>
              <a:t> </a:t>
            </a:r>
            <a:r>
              <a:rPr lang="ru-RU" sz="2800"/>
              <a:t>23 ноября 1908 года</a:t>
            </a:r>
            <a:r>
              <a:rPr lang="en-US" sz="2800"/>
              <a:t> </a:t>
            </a:r>
            <a:r>
              <a:rPr lang="ru-RU" sz="2800"/>
              <a:t>на Украине в Киеве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403350"/>
            <a:ext cx="31686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/>
          <a:srcRect t="4778"/>
          <a:stretch>
            <a:fillRect/>
          </a:stretch>
        </p:blipFill>
        <p:spPr bwMode="auto">
          <a:xfrm>
            <a:off x="4176713" y="1403350"/>
            <a:ext cx="25209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/>
          <a:srcRect t="8763"/>
          <a:stretch>
            <a:fillRect/>
          </a:stretch>
        </p:blipFill>
        <p:spPr bwMode="auto">
          <a:xfrm>
            <a:off x="5903913" y="3851275"/>
            <a:ext cx="35814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/>
          <a:srcRect t="5144"/>
          <a:stretch>
            <a:fillRect/>
          </a:stretch>
        </p:blipFill>
        <p:spPr bwMode="auto">
          <a:xfrm>
            <a:off x="936625" y="4356100"/>
            <a:ext cx="41052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08288" y="611188"/>
            <a:ext cx="4248150" cy="1728787"/>
          </a:xfrm>
        </p:spPr>
        <p:txBody>
          <a:bodyPr lIns="100794" tIns="50397" rIns="100794" bIns="50397"/>
          <a:lstStyle/>
          <a:p>
            <a:pPr hangingPunct="1"/>
            <a:r>
              <a:rPr lang="ru-RU" sz="2800"/>
              <a:t>   Отец- актер эстрады и кинематографа, мать-рукодельница и певунья.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163" y="611188"/>
            <a:ext cx="20161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0900" y="539750"/>
            <a:ext cx="16557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5988" y="2555875"/>
            <a:ext cx="2952750" cy="3756025"/>
          </a:xfrm>
          <a:prstGeom prst="rect">
            <a:avLst/>
          </a:prstGeom>
          <a:noFill/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024188" y="6300788"/>
            <a:ext cx="59039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Маленький Николай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мья Носовых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08288" y="2124075"/>
            <a:ext cx="3359150" cy="4751388"/>
          </a:xfrm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295400" y="755650"/>
            <a:ext cx="78470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i="1"/>
              <a:t>«Постепенно я понял, что сочинять </a:t>
            </a:r>
          </a:p>
          <a:p>
            <a:r>
              <a:rPr lang="ru-RU" sz="2800" i="1"/>
              <a:t>для детей – наилучшая работа. Она требует много знаний.»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3" descr="C:\Users\user\Desktop\НОСОВ\Кни Нос.jpg"/>
          <p:cNvPicPr>
            <a:picLocks noChangeAspect="1" noChangeArrowheads="1"/>
          </p:cNvPicPr>
          <p:nvPr/>
        </p:nvPicPr>
        <p:blipFill>
          <a:blip r:embed="rId2"/>
          <a:srcRect t="9497"/>
          <a:stretch>
            <a:fillRect/>
          </a:stretch>
        </p:blipFill>
        <p:spPr bwMode="auto">
          <a:xfrm>
            <a:off x="6911975" y="1476375"/>
            <a:ext cx="23764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user\Desktop\НОСОВ\Незн на лун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4787900"/>
            <a:ext cx="28829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936625" y="539750"/>
            <a:ext cx="8928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Мультфильмы по мотивам произведений          </a:t>
            </a:r>
          </a:p>
          <a:p>
            <a:r>
              <a:rPr lang="ru-RU" sz="2800" b="1"/>
              <a:t>                     Николая Носова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31800" y="4284663"/>
            <a:ext cx="3135313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«Бобик в гостях у Барбоса»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138" y="1331913"/>
            <a:ext cx="262572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3527425" y="5508625"/>
            <a:ext cx="2881313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«Незнайка в Солнечном </a:t>
            </a:r>
          </a:p>
          <a:p>
            <a:r>
              <a:rPr lang="ru-RU"/>
              <a:t>             городе»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176713" y="4211638"/>
            <a:ext cx="4314825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"Приключения Незнайки и его друзей".</a:t>
            </a:r>
          </a:p>
        </p:txBody>
      </p:sp>
      <p:pic>
        <p:nvPicPr>
          <p:cNvPr id="14352" name="Picture 16"/>
          <p:cNvPicPr>
            <a:picLocks noChangeAspect="1" noChangeArrowheads="1"/>
          </p:cNvPicPr>
          <p:nvPr/>
        </p:nvPicPr>
        <p:blipFill>
          <a:blip r:embed="rId5"/>
          <a:srcRect l="50084"/>
          <a:stretch>
            <a:fillRect/>
          </a:stretch>
        </p:blipFill>
        <p:spPr bwMode="auto">
          <a:xfrm>
            <a:off x="6264275" y="4572000"/>
            <a:ext cx="30829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4913" y="1619250"/>
            <a:ext cx="3057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 l="7869"/>
          <a:stretch>
            <a:fillRect/>
          </a:stretch>
        </p:blipFill>
        <p:spPr bwMode="auto">
          <a:xfrm>
            <a:off x="576263" y="466725"/>
            <a:ext cx="338296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/>
          <a:srcRect l="5695"/>
          <a:stretch>
            <a:fillRect/>
          </a:stretch>
        </p:blipFill>
        <p:spPr bwMode="auto">
          <a:xfrm>
            <a:off x="4032250" y="466725"/>
            <a:ext cx="2392363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76263" y="4932363"/>
            <a:ext cx="287972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По рассказу Н.Носова. </a:t>
            </a:r>
          </a:p>
          <a:p>
            <a:r>
              <a:rPr lang="ru-RU">
                <a:solidFill>
                  <a:srgbClr val="000000"/>
                </a:solidFill>
              </a:rPr>
              <a:t>Шутка из серии «Охотничьи рассказы: приключения </a:t>
            </a:r>
          </a:p>
          <a:p>
            <a:r>
              <a:rPr lang="ru-RU">
                <a:solidFill>
                  <a:srgbClr val="000000"/>
                </a:solidFill>
              </a:rPr>
              <a:t>охотника и очень умного медведя»</a:t>
            </a:r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4550" y="4427538"/>
            <a:ext cx="29527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079500" y="3492500"/>
            <a:ext cx="25495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«</a:t>
            </a:r>
            <a:r>
              <a:rPr lang="ru-RU" sz="2000"/>
              <a:t>Незнайка на Луне</a:t>
            </a:r>
            <a:r>
              <a:rPr lang="ru-RU"/>
              <a:t>»</a:t>
            </a:r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5"/>
          <a:srcRect l="8720"/>
          <a:stretch>
            <a:fillRect/>
          </a:stretch>
        </p:blipFill>
        <p:spPr bwMode="auto">
          <a:xfrm>
            <a:off x="6480175" y="539750"/>
            <a:ext cx="30241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369</Words>
  <Application>Microsoft Office PowerPoint</Application>
  <PresentationFormat>Произвольный</PresentationFormat>
  <Paragraphs>61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 Unicode MS</vt:lpstr>
      <vt:lpstr>Arial</vt:lpstr>
      <vt:lpstr>Times New Roman</vt:lpstr>
      <vt:lpstr>Wingdings</vt:lpstr>
      <vt:lpstr>Оформление по умолчанию</vt:lpstr>
      <vt:lpstr>Презентация PowerPoint</vt:lpstr>
      <vt:lpstr>Николай Николаевич Носов (1908 — 1976)</vt:lpstr>
      <vt:lpstr>Произведения Николая Николаевича Носова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Живая шляпа испугала ребят.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unute</dc:creator>
  <cp:lastModifiedBy>Учетная запись Майкрософт</cp:lastModifiedBy>
  <cp:revision>12</cp:revision>
  <cp:lastPrinted>1601-01-01T00:00:00Z</cp:lastPrinted>
  <dcterms:created xsi:type="dcterms:W3CDTF">2010-10-10T17:23:51Z</dcterms:created>
  <dcterms:modified xsi:type="dcterms:W3CDTF">2022-03-28T13:19:43Z</dcterms:modified>
</cp:coreProperties>
</file>