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1" r:id="rId3"/>
    <p:sldId id="285" r:id="rId4"/>
    <p:sldId id="286" r:id="rId5"/>
    <p:sldId id="272" r:id="rId6"/>
    <p:sldId id="273" r:id="rId7"/>
    <p:sldId id="282" r:id="rId8"/>
    <p:sldId id="287" r:id="rId9"/>
    <p:sldId id="288" r:id="rId10"/>
    <p:sldId id="289" r:id="rId11"/>
    <p:sldId id="290" r:id="rId12"/>
    <p:sldId id="291" r:id="rId13"/>
    <p:sldId id="292" r:id="rId14"/>
    <p:sldId id="294" r:id="rId15"/>
    <p:sldId id="293" r:id="rId16"/>
    <p:sldId id="29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35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324D-CFC3-400F-8BBB-39D3896993E8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85F5-4601-47AD-9C1B-A7EFC4BBA4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4680520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проявления детской самостоятельности и инициативы в музыкальной деятельности»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Дорошенко Светлана Владимировна, музыкальный руководитель, Зыкова Мария Игоревна, воспитатель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область, г. Ангарск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/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91456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Алгоритм действий по игре на детских музыкальных инструментах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42" y="1805603"/>
            <a:ext cx="5944115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60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Алгоритм действий по слушанию музыки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" y="1196752"/>
            <a:ext cx="9072183" cy="556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35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работе над песней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«Где-то елка на опушке» А. Филиппенко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1" y="1772816"/>
            <a:ext cx="870096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73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9956"/>
            <a:ext cx="8546080" cy="6236006"/>
          </a:xfrm>
          <a:noFill/>
        </p:spPr>
      </p:pic>
    </p:spTree>
    <p:extLst>
      <p:ext uri="{BB962C8B-B14F-4D97-AF65-F5344CB8AC3E}">
        <p14:creationId xmlns:p14="http://schemas.microsoft.com/office/powerpoint/2010/main" val="5702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838361" cy="278555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20" y="476672"/>
            <a:ext cx="4138565" cy="2808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01008"/>
            <a:ext cx="7308304" cy="30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04664"/>
            <a:ext cx="3600401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40" y="350048"/>
            <a:ext cx="3673221" cy="275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34" y="3415315"/>
            <a:ext cx="3952052" cy="296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79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564904"/>
            <a:ext cx="8229600" cy="12241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5400" b="1" i="1" dirty="0"/>
              <a:t>Благодарим за внимание)))</a:t>
            </a:r>
          </a:p>
        </p:txBody>
      </p:sp>
    </p:spTree>
    <p:extLst>
      <p:ext uri="{BB962C8B-B14F-4D97-AF65-F5344CB8AC3E}">
        <p14:creationId xmlns:p14="http://schemas.microsoft.com/office/powerpoint/2010/main" val="399711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карта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печатный или электронный документ, предназначенный для внесения в него информации по каждому виду музыкальной деятельности в соответствии с возрастом дошкольников и предусмотренными задачами музыкального образования.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6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794620" cy="279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storage.robo.market/shop-12307/offer-3939106/offerimage-97874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89" y="260648"/>
            <a:ext cx="3931428" cy="279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794620" cy="284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1" y="3582966"/>
            <a:ext cx="4257207" cy="239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14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926"/>
            <a:ext cx="8507288" cy="66977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Требование к содержанию индивидуальной карты: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856984" cy="5544616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соответствие возрастным особенностям детей, их интересам;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отражение всех направлений по музыкальному образованию; 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соответствие задачам музыкального образования дошкольников;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возможность самостоятельного использования детьми;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количество карт должно быть достаточным;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учет возможностей детей: для читающих – текст, для не читающих – символ (картинка);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периодичность размещения в музыкальном уголке.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Главное –не ситуативное использование !!!</a:t>
            </a:r>
          </a:p>
        </p:txBody>
      </p:sp>
    </p:spTree>
    <p:extLst>
      <p:ext uri="{BB962C8B-B14F-4D97-AF65-F5344CB8AC3E}">
        <p14:creationId xmlns:p14="http://schemas.microsoft.com/office/powerpoint/2010/main" val="36547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620" y="260648"/>
            <a:ext cx="8229600" cy="187220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 индивидуальных карт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пробуждение и стимулирование интереса детей к музыкальной деятельности в любом возрасте.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36912"/>
            <a:ext cx="8712968" cy="3295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ребёнка в музыкальную деятельность.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самостоятельности в выполнении заданий.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Накапливание музыкального опыта.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самостоятельных достижений.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428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 в увлечении музыкой, 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быть активным в музыкальной образовательной деятельности, 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позволяющие не только решать поставленные задачи, но и развивать возможности разнообразить их решения.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17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627066"/>
            <a:ext cx="4520017" cy="23762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60" y="3717032"/>
            <a:ext cx="3715197" cy="307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81226" y="188640"/>
            <a:ext cx="2664296" cy="490066"/>
          </a:xfrm>
        </p:spPr>
        <p:txBody>
          <a:bodyPr>
            <a:normAutofit/>
          </a:bodyPr>
          <a:lstStyle/>
          <a:p>
            <a:r>
              <a:rPr lang="ru-RU" sz="2400" b="1" dirty="0"/>
              <a:t>КАРТА №1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97010" y="3140968"/>
            <a:ext cx="2664296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КАРТА №2</a:t>
            </a:r>
          </a:p>
        </p:txBody>
      </p:sp>
    </p:spTree>
    <p:extLst>
      <p:ext uri="{BB962C8B-B14F-4D97-AF65-F5344CB8AC3E}">
        <p14:creationId xmlns:p14="http://schemas.microsoft.com/office/powerpoint/2010/main" val="363080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/>
              <a:t>«Проговори ритм под картинками, и придумай свой ритм»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71" y="1600200"/>
            <a:ext cx="4167657" cy="4525963"/>
          </a:xfrm>
        </p:spPr>
      </p:pic>
    </p:spTree>
    <p:extLst>
      <p:ext uri="{BB962C8B-B14F-4D97-AF65-F5344CB8AC3E}">
        <p14:creationId xmlns:p14="http://schemas.microsoft.com/office/powerpoint/2010/main" val="210609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Алгоритм действий по игре на детских музыкальных инструментах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90" y="1805603"/>
            <a:ext cx="5938019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560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279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  «Создание условий для проявления детской самостоятельности и инициативы в музыкальной деятельности»   Дорошенко Светлана Владимировна, музыкальный руководитель, Зыкова Мария Игоревна, воспитатель МБОУ «Гимназия №1» Иркутская область, г. Ангарск    </vt:lpstr>
      <vt:lpstr>Презентация PowerPoint</vt:lpstr>
      <vt:lpstr>Презентация PowerPoint</vt:lpstr>
      <vt:lpstr>Требование к содержанию индивидуальной карты: </vt:lpstr>
      <vt:lpstr>Цель использования индивидуальных карт – это пробуждение и стимулирование интереса детей к музыкальной деятельности в любом возрасте. </vt:lpstr>
      <vt:lpstr>Ожидаемый результат </vt:lpstr>
      <vt:lpstr>КАРТА №1</vt:lpstr>
      <vt:lpstr>«Проговори ритм под картинками, и придумай свой ритм»</vt:lpstr>
      <vt:lpstr>Алгоритм действий по игре на детских музыкальных инструментах</vt:lpstr>
      <vt:lpstr>Алгоритм действий по игре на детских музыкальных инструментах</vt:lpstr>
      <vt:lpstr>Алгоритм действий по слушанию музыки</vt:lpstr>
      <vt:lpstr>Мнемотаблицы в работе над песней «Где-то елка на опушке» А. Филиппенко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ЗНАЧЕНИЕ И СОДЕРЖАНИЕ САМОСТОЯТЕЛЬНОЙ МУЗЫКАЛЬНОЙ ДЕЯТЕЛЬНОСТИ ДОШКОЛЬНИКОВ</dc:title>
  <dc:creator>Home</dc:creator>
  <cp:lastModifiedBy>Цветик</cp:lastModifiedBy>
  <cp:revision>61</cp:revision>
  <dcterms:created xsi:type="dcterms:W3CDTF">2020-11-12T15:50:04Z</dcterms:created>
  <dcterms:modified xsi:type="dcterms:W3CDTF">2022-03-30T12:02:33Z</dcterms:modified>
</cp:coreProperties>
</file>