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878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9C4-AD02-400A-910E-ABD35B231CB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722-5CCC-4EAD-AB4D-680CCB9B6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160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9C4-AD02-400A-910E-ABD35B231CB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722-5CCC-4EAD-AB4D-680CCB9B6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13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9C4-AD02-400A-910E-ABD35B231CB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722-5CCC-4EAD-AB4D-680CCB9B6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881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9C4-AD02-400A-910E-ABD35B231CB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722-5CCC-4EAD-AB4D-680CCB9B6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99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9C4-AD02-400A-910E-ABD35B231CB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722-5CCC-4EAD-AB4D-680CCB9B6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98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9C4-AD02-400A-910E-ABD35B231CB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722-5CCC-4EAD-AB4D-680CCB9B6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7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9C4-AD02-400A-910E-ABD35B231CB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722-5CCC-4EAD-AB4D-680CCB9B6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406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9C4-AD02-400A-910E-ABD35B231CB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722-5CCC-4EAD-AB4D-680CCB9B6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025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9C4-AD02-400A-910E-ABD35B231CB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722-5CCC-4EAD-AB4D-680CCB9B6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97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9C4-AD02-400A-910E-ABD35B231CB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722-5CCC-4EAD-AB4D-680CCB9B6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522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9C4-AD02-400A-910E-ABD35B231CB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722-5CCC-4EAD-AB4D-680CCB9B6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59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779C4-AD02-400A-910E-ABD35B231CB7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4F722-5CCC-4EAD-AB4D-680CCB9B6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233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30" b="13986"/>
          <a:stretch/>
        </p:blipFill>
        <p:spPr>
          <a:xfrm>
            <a:off x="-181357" y="0"/>
            <a:ext cx="12373357" cy="6941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7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0"/>
            <a:ext cx="1219874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35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Заяц-хваста | Алые пару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341" y="0"/>
            <a:ext cx="6909050" cy="68580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="" xmlns:p14="http://schemas.microsoft.com/office/powerpoint/2010/main" val="26166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0</Words>
  <Application>Microsoft Office PowerPoint</Application>
  <PresentationFormat>Произвольный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forester</cp:lastModifiedBy>
  <cp:revision>16</cp:revision>
  <dcterms:created xsi:type="dcterms:W3CDTF">2022-01-14T06:28:37Z</dcterms:created>
  <dcterms:modified xsi:type="dcterms:W3CDTF">2022-05-18T14:27:49Z</dcterms:modified>
</cp:coreProperties>
</file>