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9B91-62C7-4BFB-A0D9-CB4A0961D609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5987-7FAB-4A58-A4B8-9F68C026CD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9B91-62C7-4BFB-A0D9-CB4A0961D609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5987-7FAB-4A58-A4B8-9F68C026C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9B91-62C7-4BFB-A0D9-CB4A0961D609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5987-7FAB-4A58-A4B8-9F68C026C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9B91-62C7-4BFB-A0D9-CB4A0961D609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5987-7FAB-4A58-A4B8-9F68C026CD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9B91-62C7-4BFB-A0D9-CB4A0961D609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5987-7FAB-4A58-A4B8-9F68C026C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9B91-62C7-4BFB-A0D9-CB4A0961D609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5987-7FAB-4A58-A4B8-9F68C026CD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9B91-62C7-4BFB-A0D9-CB4A0961D609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5987-7FAB-4A58-A4B8-9F68C026CD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9B91-62C7-4BFB-A0D9-CB4A0961D609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5987-7FAB-4A58-A4B8-9F68C026C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9B91-62C7-4BFB-A0D9-CB4A0961D609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5987-7FAB-4A58-A4B8-9F68C026C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9B91-62C7-4BFB-A0D9-CB4A0961D609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5987-7FAB-4A58-A4B8-9F68C026C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9B91-62C7-4BFB-A0D9-CB4A0961D609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5987-7FAB-4A58-A4B8-9F68C026CD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369B91-62C7-4BFB-A0D9-CB4A0961D609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05987-7FAB-4A58-A4B8-9F68C026CD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500" t="1262" r="6434" b="1782"/>
          <a:stretch/>
        </p:blipFill>
        <p:spPr>
          <a:xfrm>
            <a:off x="676893" y="-15343"/>
            <a:ext cx="10972800" cy="68733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500" t="1262" r="6434" b="1782"/>
          <a:stretch/>
        </p:blipFill>
        <p:spPr>
          <a:xfrm>
            <a:off x="641267" y="-15343"/>
            <a:ext cx="10972800" cy="687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243" t="12038" r="11055" b="11664"/>
          <a:stretch/>
        </p:blipFill>
        <p:spPr>
          <a:xfrm>
            <a:off x="1045027" y="0"/>
            <a:ext cx="979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62" y="0"/>
            <a:ext cx="9686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4" y="-9442"/>
            <a:ext cx="10973751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086" t="4667" r="6916" b="8222"/>
          <a:stretch/>
        </p:blipFill>
        <p:spPr>
          <a:xfrm>
            <a:off x="888547" y="228600"/>
            <a:ext cx="10099494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75" y="92838"/>
            <a:ext cx="10060380" cy="66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80854" y="-819398"/>
            <a:ext cx="6537367" cy="87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12" y="190005"/>
            <a:ext cx="8392518" cy="65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07669">
            <a:off x="2560149" y="-488538"/>
            <a:ext cx="7045283" cy="78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169" y="0"/>
            <a:ext cx="9451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45211">
            <a:off x="2289284" y="-32269"/>
            <a:ext cx="7125678" cy="68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478" y="16423"/>
            <a:ext cx="4667003" cy="68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2017-10-27T10:49:41Z</dcterms:created>
  <dcterms:modified xsi:type="dcterms:W3CDTF">2017-11-10T07:29:01Z</dcterms:modified>
</cp:coreProperties>
</file>