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66" r:id="rId4"/>
    <p:sldId id="265" r:id="rId5"/>
    <p:sldId id="263" r:id="rId6"/>
    <p:sldId id="260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9E5E81-EB23-48B1-B54D-3F7A15470397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61FF50-ACE2-4D57-B661-B1AE8EF51E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95942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Путешествие на север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младшего дошкольного возраста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Королева О.В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Шпунарь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9807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детский сад №6 «Колобок» г. Новоалтайск  Алтайского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0" y="0"/>
            <a:ext cx="9216008" cy="69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656"/>
            <a:ext cx="3132333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727434" cy="30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Корабль\6af3ad59833c2ecd9c05de14bf8e3c3d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34542"/>
            <a:ext cx="3437120" cy="36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30669" y="6220780"/>
            <a:ext cx="108012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12" y="0"/>
            <a:ext cx="8892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«Кто спрятался?»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2448272" cy="17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3" y="2174123"/>
            <a:ext cx="7398294" cy="4993298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289773" y="6110448"/>
            <a:ext cx="11706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01876" y="220803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745" y="2223371"/>
            <a:ext cx="3719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 льдах медведь такой,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обсыпанный мукой,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бурого,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Пастью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фигурою!</a:t>
            </a:r>
          </a:p>
          <a:p>
            <a:endParaRPr lang="ru-RU" dirty="0"/>
          </a:p>
        </p:txBody>
      </p:sp>
      <p:sp>
        <p:nvSpPr>
          <p:cNvPr id="13" name="Круговая стрелка 12"/>
          <p:cNvSpPr/>
          <p:nvPr/>
        </p:nvSpPr>
        <p:spPr>
          <a:xfrm rot="1807470">
            <a:off x="611560" y="2591309"/>
            <a:ext cx="1008112" cy="1242119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12" y="0"/>
            <a:ext cx="8892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«Кто спрятался?»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67354" y="6159528"/>
            <a:ext cx="11706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134626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40" y="3717032"/>
            <a:ext cx="29146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" y="1124744"/>
            <a:ext cx="8118496" cy="757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3800" y="1346265"/>
            <a:ext cx="3954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мощных имеет клыка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 и два плавника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дядю не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трожь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Прилёг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отдохнуть толстый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69704"/>
            <a:ext cx="901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40" y="3278423"/>
            <a:ext cx="22558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550"/>
            <a:ext cx="7324220" cy="947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1340768"/>
            <a:ext cx="358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.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птица любит холод,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терпеть не может голод.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рыбой в океан ныряет,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льдину выплывает.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1547" y="126333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90" y="2900598"/>
            <a:ext cx="901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7368" y="6093296"/>
            <a:ext cx="1080120" cy="4834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9992"/>
            <a:ext cx="541972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96" y="260648"/>
            <a:ext cx="7327900" cy="947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1175"/>
            <a:ext cx="901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9856" y="981000"/>
            <a:ext cx="32070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Севере живёт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Санки по снегу везёт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Гордо носит он рога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страшна ему пурга.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морозе целый день,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Ответ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1080120" cy="3694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0" y="0"/>
            <a:ext cx="9146844" cy="686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139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Путешествие на север для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26</cp:revision>
  <dcterms:created xsi:type="dcterms:W3CDTF">2022-02-03T09:17:33Z</dcterms:created>
  <dcterms:modified xsi:type="dcterms:W3CDTF">2022-03-21T06:58:23Z</dcterms:modified>
</cp:coreProperties>
</file>