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57" r:id="rId5"/>
    <p:sldId id="259" r:id="rId6"/>
    <p:sldId id="269" r:id="rId7"/>
    <p:sldId id="262" r:id="rId8"/>
    <p:sldId id="263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61CC234-49A8-4C0D-B6F2-500E514E682B}">
          <p14:sldIdLst>
            <p14:sldId id="256"/>
            <p14:sldId id="268"/>
            <p14:sldId id="267"/>
            <p14:sldId id="257"/>
            <p14:sldId id="259"/>
            <p14:sldId id="269"/>
            <p14:sldId id="262"/>
            <p14:sldId id="263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4000">
              <a:schemeClr val="tx1"/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D9F0A-C512-4C89-904E-17475118A1BB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87DAE-125C-4325-9241-AA9FBF6A6A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65000">
              <a:schemeClr val="tx1"/>
            </a:gs>
            <a:gs pos="83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816424"/>
          </a:xfrm>
          <a:solidFill>
            <a:srgbClr val="00B0F0">
              <a:alpha val="33000"/>
            </a:srgbClr>
          </a:solidFill>
          <a:ln>
            <a:solidFill>
              <a:schemeClr val="tx1"/>
            </a:solidFill>
          </a:ln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д/с «Солнышко» г. Усмани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Котенок по имени Гав в гостях у ребят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r>
              <a:rPr lang="ru-RU" sz="1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Битюкова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tx1"/>
            </a:gs>
            <a:gs pos="65000">
              <a:schemeClr val="tx1"/>
            </a:gs>
            <a:gs pos="83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816424"/>
          </a:xfrm>
          <a:solidFill>
            <a:srgbClr val="00B0F0">
              <a:alpha val="33000"/>
            </a:srgbClr>
          </a:solidFill>
          <a:ln>
            <a:solidFill>
              <a:schemeClr val="tx1"/>
            </a:solidFill>
          </a:ln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797152"/>
            <a:ext cx="6400800" cy="1752600"/>
          </a:xfrm>
        </p:spPr>
        <p:txBody>
          <a:bodyPr>
            <a:normAutofit/>
          </a:bodyPr>
          <a:lstStyle/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4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2000">
              <a:srgbClr val="00B0F0"/>
            </a:gs>
            <a:gs pos="10383">
              <a:srgbClr val="00B0F0">
                <a:alpha val="43000"/>
                <a:lumMod val="0"/>
              </a:srgbClr>
            </a:gs>
            <a:gs pos="72000">
              <a:schemeClr val="tx1"/>
            </a:gs>
            <a:gs pos="8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.tcdn.co/91a/cda/91acda19-1086-3775-ac45-1f94b48108ce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0688"/>
            <a:ext cx="5460641" cy="5357611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4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00"/>
            </a:gs>
            <a:gs pos="56000">
              <a:srgbClr val="FFFF95"/>
            </a:gs>
            <a:gs pos="61000">
              <a:schemeClr val="tx1"/>
            </a:gs>
            <a:gs pos="82000">
              <a:srgbClr val="92D050">
                <a:lumMod val="85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.tcdn.co/91a/cda/91acda19-1086-3775-ac45-1f94b48108ce/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705" y="260649"/>
            <a:ext cx="345638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cdn.e96.ru/assets/images/catalog/kids/toys/mjachi/819430/_37916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1"/>
            <a:ext cx="1443002" cy="130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924944"/>
            <a:ext cx="6270856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7825" y="2132856"/>
            <a:ext cx="126658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32000">
              <a:srgbClr val="00B0F0"/>
            </a:gs>
            <a:gs pos="79000">
              <a:schemeClr val="tx1"/>
            </a:gs>
            <a:gs pos="81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9036496" cy="3168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2656"/>
            <a:ext cx="4651651" cy="3286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87978">
              <a:schemeClr val="tx1">
                <a:lumMod val="65000"/>
                <a:alpha val="43000"/>
              </a:schemeClr>
            </a:gs>
            <a:gs pos="43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124744"/>
            <a:ext cx="4896544" cy="3096343"/>
          </a:xfrm>
          <a:prstGeom prst="rect">
            <a:avLst/>
          </a:prstGeom>
        </p:spPr>
      </p:pic>
      <p:pic>
        <p:nvPicPr>
          <p:cNvPr id="1028" name="Picture 4" descr="http://www.playcast.ru/uploads/2016/12/14/208922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4896544" cy="2800376"/>
          </a:xfrm>
          <a:prstGeom prst="rect">
            <a:avLst/>
          </a:prstGeom>
          <a:noFill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000">
              <a:srgbClr val="0070C0">
                <a:alpha val="74000"/>
              </a:srgbClr>
            </a:gs>
            <a:gs pos="78000">
              <a:schemeClr val="tx1"/>
            </a:gs>
            <a:gs pos="84000">
              <a:schemeClr val="tx1">
                <a:lumMod val="65000"/>
                <a:alpha val="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73100"/>
          </a:effectLst>
        </p:spPr>
      </p:pic>
    </p:spTree>
    <p:extLst>
      <p:ext uri="{BB962C8B-B14F-4D97-AF65-F5344CB8AC3E}">
        <p14:creationId xmlns:p14="http://schemas.microsoft.com/office/powerpoint/2010/main" val="27599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9000">
              <a:schemeClr val="tx1"/>
            </a:gs>
            <a:gs pos="87000">
              <a:srgbClr val="92D050"/>
            </a:gs>
            <a:gs pos="100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532502"/>
            <a:ext cx="3190257" cy="2824809"/>
          </a:xfrm>
          <a:prstGeom prst="rect">
            <a:avLst/>
          </a:prstGeom>
          <a:noFill/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-459432"/>
            <a:ext cx="5779509" cy="418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6000">
              <a:srgbClr val="FFFF00">
                <a:alpha val="59000"/>
              </a:srgbClr>
            </a:gs>
            <a:gs pos="75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797" y="365494"/>
            <a:ext cx="5962405" cy="6127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6000">
              <a:srgbClr val="FFFF00">
                <a:alpha val="59000"/>
              </a:srgbClr>
            </a:gs>
            <a:gs pos="75000">
              <a:srgbClr val="92D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3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14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бюджетное дошкольное образовательное учреждение д/с «Солнышко» г. Усмани       Котенок по имени Гав в гостях у ребят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БИС</cp:lastModifiedBy>
  <cp:revision>56</cp:revision>
  <dcterms:created xsi:type="dcterms:W3CDTF">2019-02-21T05:54:55Z</dcterms:created>
  <dcterms:modified xsi:type="dcterms:W3CDTF">2020-02-25T20:18:29Z</dcterms:modified>
</cp:coreProperties>
</file>