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4"/>
  </p:notesMasterIdLst>
  <p:sldIdLst>
    <p:sldId id="256" r:id="rId2"/>
    <p:sldId id="257" r:id="rId3"/>
    <p:sldId id="282" r:id="rId4"/>
    <p:sldId id="259" r:id="rId5"/>
    <p:sldId id="261" r:id="rId6"/>
    <p:sldId id="262" r:id="rId7"/>
    <p:sldId id="263" r:id="rId8"/>
    <p:sldId id="264" r:id="rId9"/>
    <p:sldId id="265" r:id="rId10"/>
    <p:sldId id="273" r:id="rId11"/>
    <p:sldId id="266" r:id="rId12"/>
    <p:sldId id="274" r:id="rId13"/>
    <p:sldId id="275" r:id="rId14"/>
    <p:sldId id="276" r:id="rId15"/>
    <p:sldId id="267" r:id="rId16"/>
    <p:sldId id="281" r:id="rId17"/>
    <p:sldId id="278" r:id="rId18"/>
    <p:sldId id="279" r:id="rId19"/>
    <p:sldId id="277" r:id="rId20"/>
    <p:sldId id="280" r:id="rId21"/>
    <p:sldId id="283" r:id="rId22"/>
    <p:sldId id="284" r:id="rId23"/>
  </p:sldIdLst>
  <p:sldSz cx="9144000" cy="6858000" type="screen4x3"/>
  <p:notesSz cx="6797675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496"/>
    <a:srgbClr val="EBEB35"/>
    <a:srgbClr val="FB840D"/>
    <a:srgbClr val="FF3300"/>
    <a:srgbClr val="FFFF66"/>
    <a:srgbClr val="54F927"/>
    <a:srgbClr val="FF0000"/>
    <a:srgbClr val="409109"/>
    <a:srgbClr val="B4E33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35" autoAdjust="0"/>
    <p:restoredTop sz="94660"/>
  </p:normalViewPr>
  <p:slideViewPr>
    <p:cSldViewPr>
      <p:cViewPr>
        <p:scale>
          <a:sx n="78" d="100"/>
          <a:sy n="78" d="100"/>
        </p:scale>
        <p:origin x="-1368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343609-7C13-48CD-BBC6-7C8C12D1786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77BDB35-F999-493F-855F-908ED4ED7534}">
      <dgm:prSet phldrT="[Текст]" custT="1"/>
      <dgm:spPr>
        <a:solidFill>
          <a:srgbClr val="EBEB35"/>
        </a:solidFill>
        <a:scene3d>
          <a:camera prst="orthographicFront"/>
          <a:lightRig rig="threePt" dir="t"/>
        </a:scene3d>
        <a:sp3d extrusionH="76200">
          <a:extrusionClr>
            <a:schemeClr val="accent3">
              <a:lumMod val="60000"/>
              <a:lumOff val="40000"/>
            </a:schemeClr>
          </a:extrusionClr>
        </a:sp3d>
      </dgm:spPr>
      <dgm:t>
        <a:bodyPr/>
        <a:lstStyle/>
        <a:p>
          <a:r>
            <a: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этап </a:t>
          </a:r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Моделировани</a:t>
          </a:r>
          <a:r>
            <a:rPr lang="ru-RU" sz="2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 </a:t>
          </a:r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двигательного маршрута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8535D6-39F1-44F0-A897-CAE6721D913B}" type="parTrans" cxnId="{4DA3B7A2-53A5-432B-BC48-9353A6E0A04C}">
      <dgm:prSet/>
      <dgm:spPr/>
      <dgm:t>
        <a:bodyPr/>
        <a:lstStyle/>
        <a:p>
          <a:endParaRPr lang="ru-RU"/>
        </a:p>
      </dgm:t>
    </dgm:pt>
    <dgm:pt modelId="{C5066A5E-D900-4767-9B3E-EB43F73FC924}" type="sibTrans" cxnId="{4DA3B7A2-53A5-432B-BC48-9353A6E0A04C}">
      <dgm:prSet/>
      <dgm:spPr/>
      <dgm:t>
        <a:bodyPr/>
        <a:lstStyle/>
        <a:p>
          <a:endParaRPr lang="ru-RU"/>
        </a:p>
      </dgm:t>
    </dgm:pt>
    <dgm:pt modelId="{6B0F05FB-1F94-4FB0-AF29-813CBE90257A}">
      <dgm:prSet phldrT="[Текст]" custT="1"/>
      <dgm:spPr>
        <a:solidFill>
          <a:srgbClr val="FB840D"/>
        </a:solidFill>
        <a:scene3d>
          <a:camera prst="orthographicFront"/>
          <a:lightRig rig="threePt" dir="t"/>
        </a:scene3d>
        <a:sp3d extrusionH="76200">
          <a:extrusionClr>
            <a:schemeClr val="accent3">
              <a:lumMod val="60000"/>
              <a:lumOff val="40000"/>
            </a:schemeClr>
          </a:extrusionClr>
        </a:sp3d>
      </dgm:spPr>
      <dgm:t>
        <a:bodyPr/>
        <a:lstStyle/>
        <a:p>
          <a:r>
            <a: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этап</a:t>
          </a:r>
          <a:r>
            <a: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Конструирование </a:t>
          </a:r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двигательного маршрута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888D36-6139-48F2-8734-6F3E53D64861}" type="parTrans" cxnId="{90BBC097-C451-40BE-8E21-4D5B5CFAE6E0}">
      <dgm:prSet/>
      <dgm:spPr/>
      <dgm:t>
        <a:bodyPr/>
        <a:lstStyle/>
        <a:p>
          <a:endParaRPr lang="ru-RU"/>
        </a:p>
      </dgm:t>
    </dgm:pt>
    <dgm:pt modelId="{196103CA-FDE7-48A9-8913-3256E868AF03}" type="sibTrans" cxnId="{90BBC097-C451-40BE-8E21-4D5B5CFAE6E0}">
      <dgm:prSet/>
      <dgm:spPr/>
      <dgm:t>
        <a:bodyPr/>
        <a:lstStyle/>
        <a:p>
          <a:endParaRPr lang="ru-RU"/>
        </a:p>
      </dgm:t>
    </dgm:pt>
    <dgm:pt modelId="{BE494AD0-01A6-4B0A-9D39-A9B39E1C9524}">
      <dgm:prSet phldrT="[Текст]" custT="1"/>
      <dgm:spPr>
        <a:solidFill>
          <a:srgbClr val="54F927"/>
        </a:solidFill>
        <a:scene3d>
          <a:camera prst="orthographicFront"/>
          <a:lightRig rig="threePt" dir="t"/>
        </a:scene3d>
        <a:sp3d extrusionH="76200">
          <a:extrusionClr>
            <a:schemeClr val="accent3">
              <a:lumMod val="60000"/>
              <a:lumOff val="40000"/>
            </a:schemeClr>
          </a:extrusionClr>
        </a:sp3d>
      </dgm:spPr>
      <dgm:t>
        <a:bodyPr/>
        <a:lstStyle/>
        <a:p>
          <a:r>
            <a: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r>
            <a: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этап</a:t>
          </a:r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Освоение </a:t>
          </a:r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двигательного маршрута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3B2C2A-880F-4C41-84A9-5415DDED6C67}" type="parTrans" cxnId="{2F4649DC-D757-46BD-911F-1B1D9D28F321}">
      <dgm:prSet/>
      <dgm:spPr/>
      <dgm:t>
        <a:bodyPr/>
        <a:lstStyle/>
        <a:p>
          <a:endParaRPr lang="ru-RU"/>
        </a:p>
      </dgm:t>
    </dgm:pt>
    <dgm:pt modelId="{A42AA4F2-5FFA-4DBD-9D22-73B31B56D382}" type="sibTrans" cxnId="{2F4649DC-D757-46BD-911F-1B1D9D28F321}">
      <dgm:prSet/>
      <dgm:spPr/>
      <dgm:t>
        <a:bodyPr/>
        <a:lstStyle/>
        <a:p>
          <a:endParaRPr lang="ru-RU"/>
        </a:p>
      </dgm:t>
    </dgm:pt>
    <dgm:pt modelId="{69B1E999-D635-443E-9303-05F96A550614}" type="pres">
      <dgm:prSet presAssocID="{17343609-7C13-48CD-BBC6-7C8C12D17862}" presName="CompostProcess" presStyleCnt="0">
        <dgm:presLayoutVars>
          <dgm:dir/>
          <dgm:resizeHandles val="exact"/>
        </dgm:presLayoutVars>
      </dgm:prSet>
      <dgm:spPr/>
    </dgm:pt>
    <dgm:pt modelId="{A5C380FA-EE40-44E8-B078-50A6F94FD210}" type="pres">
      <dgm:prSet presAssocID="{17343609-7C13-48CD-BBC6-7C8C12D17862}" presName="arrow" presStyleLbl="bgShp" presStyleIdx="0" presStyleCnt="1" custLinFactNeighborX="367" custLinFactNeighborY="6054"/>
      <dgm:spPr>
        <a:solidFill>
          <a:srgbClr val="00B0F0"/>
        </a:solidFill>
        <a:scene3d>
          <a:camera prst="orthographicFront"/>
          <a:lightRig rig="threePt" dir="t"/>
        </a:scene3d>
        <a:sp3d extrusionH="76200">
          <a:extrusionClr>
            <a:schemeClr val="accent3">
              <a:lumMod val="60000"/>
              <a:lumOff val="40000"/>
            </a:schemeClr>
          </a:extrusionClr>
        </a:sp3d>
      </dgm:spPr>
    </dgm:pt>
    <dgm:pt modelId="{FED45E7A-0ABB-4948-9F0F-C047A8282921}" type="pres">
      <dgm:prSet presAssocID="{17343609-7C13-48CD-BBC6-7C8C12D17862}" presName="linearProcess" presStyleCnt="0"/>
      <dgm:spPr>
        <a:scene3d>
          <a:camera prst="orthographicFront"/>
          <a:lightRig rig="threePt" dir="t"/>
        </a:scene3d>
        <a:sp3d extrusionH="76200">
          <a:extrusionClr>
            <a:schemeClr val="accent3">
              <a:lumMod val="60000"/>
              <a:lumOff val="40000"/>
            </a:schemeClr>
          </a:extrusionClr>
        </a:sp3d>
      </dgm:spPr>
    </dgm:pt>
    <dgm:pt modelId="{838EA43C-15F2-4747-A810-B19452909232}" type="pres">
      <dgm:prSet presAssocID="{B77BDB35-F999-493F-855F-908ED4ED7534}" presName="textNode" presStyleLbl="node1" presStyleIdx="0" presStyleCnt="3" custScaleX="128939" custLinFactNeighborX="59450" custLinFactNeighborY="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8248B-56DE-4923-872C-8AF94FD349F5}" type="pres">
      <dgm:prSet presAssocID="{C5066A5E-D900-4767-9B3E-EB43F73FC924}" presName="sibTrans" presStyleCnt="0"/>
      <dgm:spPr>
        <a:scene3d>
          <a:camera prst="orthographicFront"/>
          <a:lightRig rig="threePt" dir="t"/>
        </a:scene3d>
        <a:sp3d extrusionH="76200">
          <a:extrusionClr>
            <a:schemeClr val="accent3">
              <a:lumMod val="60000"/>
              <a:lumOff val="40000"/>
            </a:schemeClr>
          </a:extrusionClr>
        </a:sp3d>
      </dgm:spPr>
    </dgm:pt>
    <dgm:pt modelId="{52F679AD-5777-43D6-98E5-D9B6351A1E69}" type="pres">
      <dgm:prSet presAssocID="{6B0F05FB-1F94-4FB0-AF29-813CBE90257A}" presName="textNode" presStyleLbl="node1" presStyleIdx="1" presStyleCnt="3" custScaleX="143161" custLinFactNeighborX="1264" custLinFactNeighborY="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66119-CDB7-404E-9AF6-07EF75ED8A6A}" type="pres">
      <dgm:prSet presAssocID="{196103CA-FDE7-48A9-8913-3256E868AF03}" presName="sibTrans" presStyleCnt="0"/>
      <dgm:spPr>
        <a:scene3d>
          <a:camera prst="orthographicFront"/>
          <a:lightRig rig="threePt" dir="t"/>
        </a:scene3d>
        <a:sp3d extrusionH="76200">
          <a:extrusionClr>
            <a:schemeClr val="accent3">
              <a:lumMod val="60000"/>
              <a:lumOff val="40000"/>
            </a:schemeClr>
          </a:extrusionClr>
        </a:sp3d>
      </dgm:spPr>
    </dgm:pt>
    <dgm:pt modelId="{4BF02ED6-4F00-4780-A24B-AE5272CF1BBD}" type="pres">
      <dgm:prSet presAssocID="{BE494AD0-01A6-4B0A-9D39-A9B39E1C9524}" presName="textNode" presStyleLbl="node1" presStyleIdx="2" presStyleCnt="3" custScaleX="124119" custLinFactNeighborX="-67838" custLinFactNeighborY="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A3B7A2-53A5-432B-BC48-9353A6E0A04C}" srcId="{17343609-7C13-48CD-BBC6-7C8C12D17862}" destId="{B77BDB35-F999-493F-855F-908ED4ED7534}" srcOrd="0" destOrd="0" parTransId="{2A8535D6-39F1-44F0-A897-CAE6721D913B}" sibTransId="{C5066A5E-D900-4767-9B3E-EB43F73FC924}"/>
    <dgm:cxn modelId="{3D57235B-69EE-4370-B066-DB29A79FDED5}" type="presOf" srcId="{6B0F05FB-1F94-4FB0-AF29-813CBE90257A}" destId="{52F679AD-5777-43D6-98E5-D9B6351A1E69}" srcOrd="0" destOrd="0" presId="urn:microsoft.com/office/officeart/2005/8/layout/hProcess9"/>
    <dgm:cxn modelId="{04F1A18F-CDDD-4C19-84D2-5573EA0E54E1}" type="presOf" srcId="{17343609-7C13-48CD-BBC6-7C8C12D17862}" destId="{69B1E999-D635-443E-9303-05F96A550614}" srcOrd="0" destOrd="0" presId="urn:microsoft.com/office/officeart/2005/8/layout/hProcess9"/>
    <dgm:cxn modelId="{2F4649DC-D757-46BD-911F-1B1D9D28F321}" srcId="{17343609-7C13-48CD-BBC6-7C8C12D17862}" destId="{BE494AD0-01A6-4B0A-9D39-A9B39E1C9524}" srcOrd="2" destOrd="0" parTransId="{A93B2C2A-880F-4C41-84A9-5415DDED6C67}" sibTransId="{A42AA4F2-5FFA-4DBD-9D22-73B31B56D382}"/>
    <dgm:cxn modelId="{9748748F-8E23-4E38-979C-14816BDBE5F1}" type="presOf" srcId="{B77BDB35-F999-493F-855F-908ED4ED7534}" destId="{838EA43C-15F2-4747-A810-B19452909232}" srcOrd="0" destOrd="0" presId="urn:microsoft.com/office/officeart/2005/8/layout/hProcess9"/>
    <dgm:cxn modelId="{90BBC097-C451-40BE-8E21-4D5B5CFAE6E0}" srcId="{17343609-7C13-48CD-BBC6-7C8C12D17862}" destId="{6B0F05FB-1F94-4FB0-AF29-813CBE90257A}" srcOrd="1" destOrd="0" parTransId="{3A888D36-6139-48F2-8734-6F3E53D64861}" sibTransId="{196103CA-FDE7-48A9-8913-3256E868AF03}"/>
    <dgm:cxn modelId="{ABA645D3-F9FD-4C57-87F7-38B1CF36D411}" type="presOf" srcId="{BE494AD0-01A6-4B0A-9D39-A9B39E1C9524}" destId="{4BF02ED6-4F00-4780-A24B-AE5272CF1BBD}" srcOrd="0" destOrd="0" presId="urn:microsoft.com/office/officeart/2005/8/layout/hProcess9"/>
    <dgm:cxn modelId="{CE2213AB-9754-460D-9390-CA0A59C2F17C}" type="presParOf" srcId="{69B1E999-D635-443E-9303-05F96A550614}" destId="{A5C380FA-EE40-44E8-B078-50A6F94FD210}" srcOrd="0" destOrd="0" presId="urn:microsoft.com/office/officeart/2005/8/layout/hProcess9"/>
    <dgm:cxn modelId="{38F319C2-1CC1-4B4F-ABE1-044A90D1C74F}" type="presParOf" srcId="{69B1E999-D635-443E-9303-05F96A550614}" destId="{FED45E7A-0ABB-4948-9F0F-C047A8282921}" srcOrd="1" destOrd="0" presId="urn:microsoft.com/office/officeart/2005/8/layout/hProcess9"/>
    <dgm:cxn modelId="{C700DD66-BE7A-4950-87E2-9290E9F4587E}" type="presParOf" srcId="{FED45E7A-0ABB-4948-9F0F-C047A8282921}" destId="{838EA43C-15F2-4747-A810-B19452909232}" srcOrd="0" destOrd="0" presId="urn:microsoft.com/office/officeart/2005/8/layout/hProcess9"/>
    <dgm:cxn modelId="{5E9A56CB-0770-48B8-A373-D2F85E87C6AF}" type="presParOf" srcId="{FED45E7A-0ABB-4948-9F0F-C047A8282921}" destId="{1068248B-56DE-4923-872C-8AF94FD349F5}" srcOrd="1" destOrd="0" presId="urn:microsoft.com/office/officeart/2005/8/layout/hProcess9"/>
    <dgm:cxn modelId="{DC66CF66-FA40-430B-BC51-2EFA4A6B8F53}" type="presParOf" srcId="{FED45E7A-0ABB-4948-9F0F-C047A8282921}" destId="{52F679AD-5777-43D6-98E5-D9B6351A1E69}" srcOrd="2" destOrd="0" presId="urn:microsoft.com/office/officeart/2005/8/layout/hProcess9"/>
    <dgm:cxn modelId="{4DC59F8A-99C2-401E-9DBB-02380919E220}" type="presParOf" srcId="{FED45E7A-0ABB-4948-9F0F-C047A8282921}" destId="{11B66119-CDB7-404E-9AF6-07EF75ED8A6A}" srcOrd="3" destOrd="0" presId="urn:microsoft.com/office/officeart/2005/8/layout/hProcess9"/>
    <dgm:cxn modelId="{46F88C10-9160-4E76-A576-DC34056E8E81}" type="presParOf" srcId="{FED45E7A-0ABB-4948-9F0F-C047A8282921}" destId="{4BF02ED6-4F00-4780-A24B-AE5272CF1BBD}" srcOrd="4" destOrd="0" presId="urn:microsoft.com/office/officeart/2005/8/layout/hProcess9"/>
  </dgm:cxnLst>
  <dgm:bg>
    <a:solidFill>
      <a:schemeClr val="bg2"/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20160B-F1D3-466A-96EB-503F480EBC7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E022A8-8BE8-4DFD-B510-88E0618EF1F3}">
      <dgm:prSet phldrT="[Текст]"/>
      <dgm:spPr>
        <a:solidFill>
          <a:srgbClr val="54F927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этап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EF6DB1-0E5B-4B08-8800-11E6E53C8537}" type="parTrans" cxnId="{6B744D30-1837-4807-BB38-DCAE7C36078F}">
      <dgm:prSet/>
      <dgm:spPr/>
      <dgm:t>
        <a:bodyPr/>
        <a:lstStyle/>
        <a:p>
          <a:endParaRPr lang="ru-RU"/>
        </a:p>
      </dgm:t>
    </dgm:pt>
    <dgm:pt modelId="{C35EAD63-62E8-4190-8D38-ABED98D621DE}" type="sibTrans" cxnId="{6B744D30-1837-4807-BB38-DCAE7C36078F}">
      <dgm:prSet/>
      <dgm:spPr/>
      <dgm:t>
        <a:bodyPr/>
        <a:lstStyle/>
        <a:p>
          <a:endParaRPr lang="ru-RU"/>
        </a:p>
      </dgm:t>
    </dgm:pt>
    <dgm:pt modelId="{0BD49756-628D-4FC6-B455-2249C4A74199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pPr algn="just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Моделирование двигательного маршрута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FD6853-F18A-4561-B7A8-EA5604AD954A}" type="parTrans" cxnId="{40333EAE-D4D7-43B0-AF4C-50DDC3EBD1AD}">
      <dgm:prSet/>
      <dgm:spPr/>
      <dgm:t>
        <a:bodyPr/>
        <a:lstStyle/>
        <a:p>
          <a:endParaRPr lang="ru-RU"/>
        </a:p>
      </dgm:t>
    </dgm:pt>
    <dgm:pt modelId="{50F46E1B-7A0F-4BCC-89E8-0CC962C15379}" type="sibTrans" cxnId="{40333EAE-D4D7-43B0-AF4C-50DDC3EBD1AD}">
      <dgm:prSet/>
      <dgm:spPr/>
      <dgm:t>
        <a:bodyPr/>
        <a:lstStyle/>
        <a:p>
          <a:endParaRPr lang="ru-RU"/>
        </a:p>
      </dgm:t>
    </dgm:pt>
    <dgm:pt modelId="{70D2DC4F-C4F5-4943-BEB1-69A9E12E2DAD}" type="pres">
      <dgm:prSet presAssocID="{F220160B-F1D3-466A-96EB-503F480EBC7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FE78EE2-5ADD-4A55-A2A4-A4BECA129571}" type="pres">
      <dgm:prSet presAssocID="{C0E022A8-8BE8-4DFD-B510-88E0618EF1F3}" presName="linNode" presStyleCnt="0"/>
      <dgm:spPr/>
    </dgm:pt>
    <dgm:pt modelId="{4D1D535B-3B91-45A9-82F3-779CE08732C4}" type="pres">
      <dgm:prSet presAssocID="{C0E022A8-8BE8-4DFD-B510-88E0618EF1F3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FC899-8CFF-4DF9-8FE6-94B490D3B6AD}" type="pres">
      <dgm:prSet presAssocID="{C0E022A8-8BE8-4DFD-B510-88E0618EF1F3}" presName="childShp" presStyleLbl="bgAccFollowNode1" presStyleIdx="0" presStyleCnt="1" custScaleX="162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E06D01-4D1B-4318-873E-C48A622ECEF1}" type="presOf" srcId="{0BD49756-628D-4FC6-B455-2249C4A74199}" destId="{FC4FC899-8CFF-4DF9-8FE6-94B490D3B6AD}" srcOrd="0" destOrd="0" presId="urn:microsoft.com/office/officeart/2005/8/layout/vList6"/>
    <dgm:cxn modelId="{6B744D30-1837-4807-BB38-DCAE7C36078F}" srcId="{F220160B-F1D3-466A-96EB-503F480EBC7A}" destId="{C0E022A8-8BE8-4DFD-B510-88E0618EF1F3}" srcOrd="0" destOrd="0" parTransId="{2AEF6DB1-0E5B-4B08-8800-11E6E53C8537}" sibTransId="{C35EAD63-62E8-4190-8D38-ABED98D621DE}"/>
    <dgm:cxn modelId="{547391C8-2D68-48F3-9CE2-DD1BEDF76E0B}" type="presOf" srcId="{C0E022A8-8BE8-4DFD-B510-88E0618EF1F3}" destId="{4D1D535B-3B91-45A9-82F3-779CE08732C4}" srcOrd="0" destOrd="0" presId="urn:microsoft.com/office/officeart/2005/8/layout/vList6"/>
    <dgm:cxn modelId="{87407AEB-2995-405E-9A9E-1F77DDB70D89}" type="presOf" srcId="{F220160B-F1D3-466A-96EB-503F480EBC7A}" destId="{70D2DC4F-C4F5-4943-BEB1-69A9E12E2DAD}" srcOrd="0" destOrd="0" presId="urn:microsoft.com/office/officeart/2005/8/layout/vList6"/>
    <dgm:cxn modelId="{40333EAE-D4D7-43B0-AF4C-50DDC3EBD1AD}" srcId="{C0E022A8-8BE8-4DFD-B510-88E0618EF1F3}" destId="{0BD49756-628D-4FC6-B455-2249C4A74199}" srcOrd="0" destOrd="0" parTransId="{A2FD6853-F18A-4561-B7A8-EA5604AD954A}" sibTransId="{50F46E1B-7A0F-4BCC-89E8-0CC962C15379}"/>
    <dgm:cxn modelId="{A982C20B-1F5E-4D86-B202-7667ECFEB0D6}" type="presParOf" srcId="{70D2DC4F-C4F5-4943-BEB1-69A9E12E2DAD}" destId="{0FE78EE2-5ADD-4A55-A2A4-A4BECA129571}" srcOrd="0" destOrd="0" presId="urn:microsoft.com/office/officeart/2005/8/layout/vList6"/>
    <dgm:cxn modelId="{C301200B-7970-4D5F-963E-059B45DAD614}" type="presParOf" srcId="{0FE78EE2-5ADD-4A55-A2A4-A4BECA129571}" destId="{4D1D535B-3B91-45A9-82F3-779CE08732C4}" srcOrd="0" destOrd="0" presId="urn:microsoft.com/office/officeart/2005/8/layout/vList6"/>
    <dgm:cxn modelId="{96D2C9BE-454A-4486-903A-AAF51AF2CC9F}" type="presParOf" srcId="{0FE78EE2-5ADD-4A55-A2A4-A4BECA129571}" destId="{FC4FC899-8CFF-4DF9-8FE6-94B490D3B6A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20160B-F1D3-466A-96EB-503F480EBC7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E022A8-8BE8-4DFD-B510-88E0618EF1F3}">
      <dgm:prSet phldrT="[Текст]"/>
      <dgm:spPr>
        <a:solidFill>
          <a:srgbClr val="54F927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этап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EF6DB1-0E5B-4B08-8800-11E6E53C8537}" type="parTrans" cxnId="{6B744D30-1837-4807-BB38-DCAE7C36078F}">
      <dgm:prSet/>
      <dgm:spPr/>
      <dgm:t>
        <a:bodyPr/>
        <a:lstStyle/>
        <a:p>
          <a:endParaRPr lang="ru-RU"/>
        </a:p>
      </dgm:t>
    </dgm:pt>
    <dgm:pt modelId="{C35EAD63-62E8-4190-8D38-ABED98D621DE}" type="sibTrans" cxnId="{6B744D30-1837-4807-BB38-DCAE7C36078F}">
      <dgm:prSet/>
      <dgm:spPr/>
      <dgm:t>
        <a:bodyPr/>
        <a:lstStyle/>
        <a:p>
          <a:endParaRPr lang="ru-RU"/>
        </a:p>
      </dgm:t>
    </dgm:pt>
    <dgm:pt modelId="{0BD49756-628D-4FC6-B455-2249C4A74199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pPr algn="just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Конструирование двигательного маршрута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FD6853-F18A-4561-B7A8-EA5604AD954A}" type="parTrans" cxnId="{40333EAE-D4D7-43B0-AF4C-50DDC3EBD1AD}">
      <dgm:prSet/>
      <dgm:spPr/>
      <dgm:t>
        <a:bodyPr/>
        <a:lstStyle/>
        <a:p>
          <a:endParaRPr lang="ru-RU"/>
        </a:p>
      </dgm:t>
    </dgm:pt>
    <dgm:pt modelId="{50F46E1B-7A0F-4BCC-89E8-0CC962C15379}" type="sibTrans" cxnId="{40333EAE-D4D7-43B0-AF4C-50DDC3EBD1AD}">
      <dgm:prSet/>
      <dgm:spPr/>
      <dgm:t>
        <a:bodyPr/>
        <a:lstStyle/>
        <a:p>
          <a:endParaRPr lang="ru-RU"/>
        </a:p>
      </dgm:t>
    </dgm:pt>
    <dgm:pt modelId="{70D2DC4F-C4F5-4943-BEB1-69A9E12E2DAD}" type="pres">
      <dgm:prSet presAssocID="{F220160B-F1D3-466A-96EB-503F480EBC7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FE78EE2-5ADD-4A55-A2A4-A4BECA129571}" type="pres">
      <dgm:prSet presAssocID="{C0E022A8-8BE8-4DFD-B510-88E0618EF1F3}" presName="linNode" presStyleCnt="0"/>
      <dgm:spPr/>
    </dgm:pt>
    <dgm:pt modelId="{4D1D535B-3B91-45A9-82F3-779CE08732C4}" type="pres">
      <dgm:prSet presAssocID="{C0E022A8-8BE8-4DFD-B510-88E0618EF1F3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FC899-8CFF-4DF9-8FE6-94B490D3B6AD}" type="pres">
      <dgm:prSet presAssocID="{C0E022A8-8BE8-4DFD-B510-88E0618EF1F3}" presName="childShp" presStyleLbl="bgAccFollowNode1" presStyleIdx="0" presStyleCnt="1" custScaleX="162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744D30-1837-4807-BB38-DCAE7C36078F}" srcId="{F220160B-F1D3-466A-96EB-503F480EBC7A}" destId="{C0E022A8-8BE8-4DFD-B510-88E0618EF1F3}" srcOrd="0" destOrd="0" parTransId="{2AEF6DB1-0E5B-4B08-8800-11E6E53C8537}" sibTransId="{C35EAD63-62E8-4190-8D38-ABED98D621DE}"/>
    <dgm:cxn modelId="{6181E029-F9B4-4B76-BDDE-34F8940E6B49}" type="presOf" srcId="{C0E022A8-8BE8-4DFD-B510-88E0618EF1F3}" destId="{4D1D535B-3B91-45A9-82F3-779CE08732C4}" srcOrd="0" destOrd="0" presId="urn:microsoft.com/office/officeart/2005/8/layout/vList6"/>
    <dgm:cxn modelId="{ACB2BF72-370E-4835-92CA-5A761D619EB7}" type="presOf" srcId="{0BD49756-628D-4FC6-B455-2249C4A74199}" destId="{FC4FC899-8CFF-4DF9-8FE6-94B490D3B6AD}" srcOrd="0" destOrd="0" presId="urn:microsoft.com/office/officeart/2005/8/layout/vList6"/>
    <dgm:cxn modelId="{40333EAE-D4D7-43B0-AF4C-50DDC3EBD1AD}" srcId="{C0E022A8-8BE8-4DFD-B510-88E0618EF1F3}" destId="{0BD49756-628D-4FC6-B455-2249C4A74199}" srcOrd="0" destOrd="0" parTransId="{A2FD6853-F18A-4561-B7A8-EA5604AD954A}" sibTransId="{50F46E1B-7A0F-4BCC-89E8-0CC962C15379}"/>
    <dgm:cxn modelId="{E4522E60-BED0-4EF1-B69B-689732027705}" type="presOf" srcId="{F220160B-F1D3-466A-96EB-503F480EBC7A}" destId="{70D2DC4F-C4F5-4943-BEB1-69A9E12E2DAD}" srcOrd="0" destOrd="0" presId="urn:microsoft.com/office/officeart/2005/8/layout/vList6"/>
    <dgm:cxn modelId="{A96570E2-148C-4265-9521-54BE44F02EAE}" type="presParOf" srcId="{70D2DC4F-C4F5-4943-BEB1-69A9E12E2DAD}" destId="{0FE78EE2-5ADD-4A55-A2A4-A4BECA129571}" srcOrd="0" destOrd="0" presId="urn:microsoft.com/office/officeart/2005/8/layout/vList6"/>
    <dgm:cxn modelId="{7682E5BE-1100-453A-BEEE-BE0CCC8D24D6}" type="presParOf" srcId="{0FE78EE2-5ADD-4A55-A2A4-A4BECA129571}" destId="{4D1D535B-3B91-45A9-82F3-779CE08732C4}" srcOrd="0" destOrd="0" presId="urn:microsoft.com/office/officeart/2005/8/layout/vList6"/>
    <dgm:cxn modelId="{9124DF60-E92E-4F10-9744-371A0C632F2F}" type="presParOf" srcId="{0FE78EE2-5ADD-4A55-A2A4-A4BECA129571}" destId="{FC4FC899-8CFF-4DF9-8FE6-94B490D3B6A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20160B-F1D3-466A-96EB-503F480EBC7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E022A8-8BE8-4DFD-B510-88E0618EF1F3}">
      <dgm:prSet phldrT="[Текст]"/>
      <dgm:spPr>
        <a:solidFill>
          <a:srgbClr val="54F927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этап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EF6DB1-0E5B-4B08-8800-11E6E53C8537}" type="parTrans" cxnId="{6B744D30-1837-4807-BB38-DCAE7C36078F}">
      <dgm:prSet/>
      <dgm:spPr/>
      <dgm:t>
        <a:bodyPr/>
        <a:lstStyle/>
        <a:p>
          <a:endParaRPr lang="ru-RU"/>
        </a:p>
      </dgm:t>
    </dgm:pt>
    <dgm:pt modelId="{C35EAD63-62E8-4190-8D38-ABED98D621DE}" type="sibTrans" cxnId="{6B744D30-1837-4807-BB38-DCAE7C36078F}">
      <dgm:prSet/>
      <dgm:spPr/>
      <dgm:t>
        <a:bodyPr/>
        <a:lstStyle/>
        <a:p>
          <a:endParaRPr lang="ru-RU"/>
        </a:p>
      </dgm:t>
    </dgm:pt>
    <dgm:pt modelId="{0BD49756-628D-4FC6-B455-2249C4A74199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pPr algn="just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Освоение двигательного маршрута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FD6853-F18A-4561-B7A8-EA5604AD954A}" type="parTrans" cxnId="{40333EAE-D4D7-43B0-AF4C-50DDC3EBD1AD}">
      <dgm:prSet/>
      <dgm:spPr/>
      <dgm:t>
        <a:bodyPr/>
        <a:lstStyle/>
        <a:p>
          <a:endParaRPr lang="ru-RU"/>
        </a:p>
      </dgm:t>
    </dgm:pt>
    <dgm:pt modelId="{50F46E1B-7A0F-4BCC-89E8-0CC962C15379}" type="sibTrans" cxnId="{40333EAE-D4D7-43B0-AF4C-50DDC3EBD1AD}">
      <dgm:prSet/>
      <dgm:spPr/>
      <dgm:t>
        <a:bodyPr/>
        <a:lstStyle/>
        <a:p>
          <a:endParaRPr lang="ru-RU"/>
        </a:p>
      </dgm:t>
    </dgm:pt>
    <dgm:pt modelId="{70D2DC4F-C4F5-4943-BEB1-69A9E12E2DAD}" type="pres">
      <dgm:prSet presAssocID="{F220160B-F1D3-466A-96EB-503F480EBC7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FE78EE2-5ADD-4A55-A2A4-A4BECA129571}" type="pres">
      <dgm:prSet presAssocID="{C0E022A8-8BE8-4DFD-B510-88E0618EF1F3}" presName="linNode" presStyleCnt="0"/>
      <dgm:spPr/>
    </dgm:pt>
    <dgm:pt modelId="{4D1D535B-3B91-45A9-82F3-779CE08732C4}" type="pres">
      <dgm:prSet presAssocID="{C0E022A8-8BE8-4DFD-B510-88E0618EF1F3}" presName="parentShp" presStyleLbl="node1" presStyleIdx="0" presStyleCnt="1" custLinFactNeighborX="-2590" custLinFactNeighborY="6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FC899-8CFF-4DF9-8FE6-94B490D3B6AD}" type="pres">
      <dgm:prSet presAssocID="{C0E022A8-8BE8-4DFD-B510-88E0618EF1F3}" presName="childShp" presStyleLbl="bgAccFollowNode1" presStyleIdx="0" presStyleCnt="1" custScaleX="162271" custLinFactNeighborX="7695" custLinFactNeighborY="-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333EAE-D4D7-43B0-AF4C-50DDC3EBD1AD}" srcId="{C0E022A8-8BE8-4DFD-B510-88E0618EF1F3}" destId="{0BD49756-628D-4FC6-B455-2249C4A74199}" srcOrd="0" destOrd="0" parTransId="{A2FD6853-F18A-4561-B7A8-EA5604AD954A}" sibTransId="{50F46E1B-7A0F-4BCC-89E8-0CC962C15379}"/>
    <dgm:cxn modelId="{6B744D30-1837-4807-BB38-DCAE7C36078F}" srcId="{F220160B-F1D3-466A-96EB-503F480EBC7A}" destId="{C0E022A8-8BE8-4DFD-B510-88E0618EF1F3}" srcOrd="0" destOrd="0" parTransId="{2AEF6DB1-0E5B-4B08-8800-11E6E53C8537}" sibTransId="{C35EAD63-62E8-4190-8D38-ABED98D621DE}"/>
    <dgm:cxn modelId="{AE9421DC-698D-4301-A1AF-708FC2E3DBD8}" type="presOf" srcId="{0BD49756-628D-4FC6-B455-2249C4A74199}" destId="{FC4FC899-8CFF-4DF9-8FE6-94B490D3B6AD}" srcOrd="0" destOrd="0" presId="urn:microsoft.com/office/officeart/2005/8/layout/vList6"/>
    <dgm:cxn modelId="{28C35409-E27C-447C-B854-3CE33EF3EC0B}" type="presOf" srcId="{F220160B-F1D3-466A-96EB-503F480EBC7A}" destId="{70D2DC4F-C4F5-4943-BEB1-69A9E12E2DAD}" srcOrd="0" destOrd="0" presId="urn:microsoft.com/office/officeart/2005/8/layout/vList6"/>
    <dgm:cxn modelId="{0D1D7249-9BA7-4EF5-8FA6-A829A3986790}" type="presOf" srcId="{C0E022A8-8BE8-4DFD-B510-88E0618EF1F3}" destId="{4D1D535B-3B91-45A9-82F3-779CE08732C4}" srcOrd="0" destOrd="0" presId="urn:microsoft.com/office/officeart/2005/8/layout/vList6"/>
    <dgm:cxn modelId="{6501D3CE-58CE-400A-BEF7-37DF0044D36F}" type="presParOf" srcId="{70D2DC4F-C4F5-4943-BEB1-69A9E12E2DAD}" destId="{0FE78EE2-5ADD-4A55-A2A4-A4BECA129571}" srcOrd="0" destOrd="0" presId="urn:microsoft.com/office/officeart/2005/8/layout/vList6"/>
    <dgm:cxn modelId="{04913013-173D-47DC-A45C-32346C96C07C}" type="presParOf" srcId="{0FE78EE2-5ADD-4A55-A2A4-A4BECA129571}" destId="{4D1D535B-3B91-45A9-82F3-779CE08732C4}" srcOrd="0" destOrd="0" presId="urn:microsoft.com/office/officeart/2005/8/layout/vList6"/>
    <dgm:cxn modelId="{BC444C03-7879-42F3-B1E2-1B38669018C7}" type="presParOf" srcId="{0FE78EE2-5ADD-4A55-A2A4-A4BECA129571}" destId="{FC4FC899-8CFF-4DF9-8FE6-94B490D3B6A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380FA-EE40-44E8-B078-50A6F94FD210}">
      <dsp:nvSpPr>
        <dsp:cNvPr id="0" name=""/>
        <dsp:cNvSpPr/>
      </dsp:nvSpPr>
      <dsp:spPr>
        <a:xfrm>
          <a:off x="736645" y="0"/>
          <a:ext cx="8015262" cy="6858000"/>
        </a:xfrm>
        <a:prstGeom prst="rightArrow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/>
        </a:scene3d>
        <a:sp3d extrusionH="76200">
          <a:extrusionClr>
            <a:schemeClr val="accent3">
              <a:lumMod val="60000"/>
              <a:lumOff val="40000"/>
            </a:schemeClr>
          </a:extrusion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EA43C-15F2-4747-A810-B19452909232}">
      <dsp:nvSpPr>
        <dsp:cNvPr id="0" name=""/>
        <dsp:cNvSpPr/>
      </dsp:nvSpPr>
      <dsp:spPr>
        <a:xfrm>
          <a:off x="194363" y="2071692"/>
          <a:ext cx="2857089" cy="2743200"/>
        </a:xfrm>
        <a:prstGeom prst="roundRect">
          <a:avLst/>
        </a:prstGeom>
        <a:solidFill>
          <a:srgbClr val="EBEB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extrusionClr>
            <a:schemeClr val="accent3">
              <a:lumMod val="60000"/>
              <a:lumOff val="40000"/>
            </a:schemeClr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этап </a:t>
          </a: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Моделировани</a:t>
          </a:r>
          <a:r>
            <a:rPr lang="ru-RU" sz="2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 </a:t>
          </a: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двигательного маршрута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275" y="2205604"/>
        <a:ext cx="2589265" cy="2475376"/>
      </dsp:txXfrm>
    </dsp:sp>
    <dsp:sp modelId="{52F679AD-5777-43D6-98E5-D9B6351A1E69}">
      <dsp:nvSpPr>
        <dsp:cNvPr id="0" name=""/>
        <dsp:cNvSpPr/>
      </dsp:nvSpPr>
      <dsp:spPr>
        <a:xfrm>
          <a:off x="3186222" y="2071664"/>
          <a:ext cx="3172227" cy="2743200"/>
        </a:xfrm>
        <a:prstGeom prst="roundRect">
          <a:avLst/>
        </a:prstGeom>
        <a:solidFill>
          <a:srgbClr val="FB840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extrusionClr>
            <a:schemeClr val="accent3">
              <a:lumMod val="60000"/>
              <a:lumOff val="40000"/>
            </a:schemeClr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этап</a:t>
          </a:r>
          <a:r>
            <a:rPr lang="ru-RU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5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Конструирование </a:t>
          </a: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двигательного маршрута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0134" y="2205576"/>
        <a:ext cx="2904403" cy="2475376"/>
      </dsp:txXfrm>
    </dsp:sp>
    <dsp:sp modelId="{4BF02ED6-4F00-4780-A24B-AE5272CF1BBD}">
      <dsp:nvSpPr>
        <dsp:cNvPr id="0" name=""/>
        <dsp:cNvSpPr/>
      </dsp:nvSpPr>
      <dsp:spPr>
        <a:xfrm>
          <a:off x="6458035" y="2071664"/>
          <a:ext cx="2750285" cy="2743200"/>
        </a:xfrm>
        <a:prstGeom prst="roundRect">
          <a:avLst/>
        </a:prstGeom>
        <a:solidFill>
          <a:srgbClr val="54F92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extrusionClr>
            <a:schemeClr val="accent3">
              <a:lumMod val="60000"/>
              <a:lumOff val="40000"/>
            </a:schemeClr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r>
            <a:rPr lang="ru-RU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этап</a:t>
          </a: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Освоение </a:t>
          </a: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двигательного маршрута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91947" y="2205576"/>
        <a:ext cx="2482461" cy="2475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FC899-8CFF-4DF9-8FE6-94B490D3B6AD}">
      <dsp:nvSpPr>
        <dsp:cNvPr id="0" name=""/>
        <dsp:cNvSpPr/>
      </dsp:nvSpPr>
      <dsp:spPr>
        <a:xfrm>
          <a:off x="2164468" y="0"/>
          <a:ext cx="5262730" cy="1071570"/>
        </a:xfrm>
        <a:prstGeom prst="rightArrow">
          <a:avLst>
            <a:gd name="adj1" fmla="val 75000"/>
            <a:gd name="adj2" fmla="val 5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Моделирование двигательного маршрута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4468" y="133946"/>
        <a:ext cx="4860891" cy="803678"/>
      </dsp:txXfrm>
    </dsp:sp>
    <dsp:sp modelId="{4D1D535B-3B91-45A9-82F3-779CE08732C4}">
      <dsp:nvSpPr>
        <dsp:cNvPr id="0" name=""/>
        <dsp:cNvSpPr/>
      </dsp:nvSpPr>
      <dsp:spPr>
        <a:xfrm>
          <a:off x="2353" y="0"/>
          <a:ext cx="2162115" cy="1071570"/>
        </a:xfrm>
        <a:prstGeom prst="roundRect">
          <a:avLst/>
        </a:prstGeom>
        <a:solidFill>
          <a:srgbClr val="54F92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5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этап</a:t>
          </a:r>
          <a:r>
            <a:rPr lang="ru-RU" sz="5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5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663" y="52310"/>
        <a:ext cx="2057495" cy="9669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FC899-8CFF-4DF9-8FE6-94B490D3B6AD}">
      <dsp:nvSpPr>
        <dsp:cNvPr id="0" name=""/>
        <dsp:cNvSpPr/>
      </dsp:nvSpPr>
      <dsp:spPr>
        <a:xfrm>
          <a:off x="2102032" y="0"/>
          <a:ext cx="5110920" cy="1071570"/>
        </a:xfrm>
        <a:prstGeom prst="rightArrow">
          <a:avLst>
            <a:gd name="adj1" fmla="val 75000"/>
            <a:gd name="adj2" fmla="val 5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Конструирование двигательного маршрута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2032" y="133946"/>
        <a:ext cx="4709081" cy="803678"/>
      </dsp:txXfrm>
    </dsp:sp>
    <dsp:sp modelId="{4D1D535B-3B91-45A9-82F3-779CE08732C4}">
      <dsp:nvSpPr>
        <dsp:cNvPr id="0" name=""/>
        <dsp:cNvSpPr/>
      </dsp:nvSpPr>
      <dsp:spPr>
        <a:xfrm>
          <a:off x="2285" y="0"/>
          <a:ext cx="2099746" cy="1071570"/>
        </a:xfrm>
        <a:prstGeom prst="roundRect">
          <a:avLst/>
        </a:prstGeom>
        <a:solidFill>
          <a:srgbClr val="54F92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b="1" kern="1200" dirty="0" smtClean="0">
              <a:solidFill>
                <a:schemeClr val="tx1"/>
              </a:solidFill>
            </a:rPr>
            <a:t> </a:t>
          </a:r>
          <a:r>
            <a:rPr lang="en-US" sz="4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4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этап</a:t>
          </a:r>
          <a:r>
            <a:rPr lang="ru-RU" sz="4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4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95" y="52310"/>
        <a:ext cx="1995126" cy="9669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FC899-8CFF-4DF9-8FE6-94B490D3B6AD}">
      <dsp:nvSpPr>
        <dsp:cNvPr id="0" name=""/>
        <dsp:cNvSpPr/>
      </dsp:nvSpPr>
      <dsp:spPr>
        <a:xfrm>
          <a:off x="2125152" y="0"/>
          <a:ext cx="5161523" cy="1071570"/>
        </a:xfrm>
        <a:prstGeom prst="rightArrow">
          <a:avLst>
            <a:gd name="adj1" fmla="val 75000"/>
            <a:gd name="adj2" fmla="val 5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Освоение двигательного маршрута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25152" y="133946"/>
        <a:ext cx="4759684" cy="803678"/>
      </dsp:txXfrm>
    </dsp:sp>
    <dsp:sp modelId="{4D1D535B-3B91-45A9-82F3-779CE08732C4}">
      <dsp:nvSpPr>
        <dsp:cNvPr id="0" name=""/>
        <dsp:cNvSpPr/>
      </dsp:nvSpPr>
      <dsp:spPr>
        <a:xfrm>
          <a:off x="0" y="0"/>
          <a:ext cx="2120536" cy="1071570"/>
        </a:xfrm>
        <a:prstGeom prst="roundRect">
          <a:avLst/>
        </a:prstGeom>
        <a:solidFill>
          <a:srgbClr val="54F92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r>
            <a:rPr lang="ru-RU" sz="3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этап</a:t>
          </a:r>
          <a:r>
            <a:rPr lang="ru-RU" sz="3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310" y="52310"/>
        <a:ext cx="2015916" cy="966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DE1F3-0CCE-4F4C-B10D-22D07119E19A}" type="datetimeFigureOut">
              <a:rPr lang="ru-RU" smtClean="0"/>
              <a:pPr/>
              <a:t>17.11.2008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3106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9BDF1-E3FF-4AE6-BE17-7E853D4983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826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9BDF1-E3FF-4AE6-BE17-7E853D49830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864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17.11.2008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17.11.2008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microsoft.com/office/2007/relationships/diagramDrawing" Target="../diagrams/drawing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 descr="http://ds04.infourok.ru/uploads/ex/08dd/00048934-dcca4449/im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785926"/>
            <a:ext cx="7772400" cy="125571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«Верёвочный парк»: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/>
              <a:t> </a:t>
            </a:r>
            <a:r>
              <a:rPr lang="ru-RU" sz="2800" b="1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одна из эффективных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инновационных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технологий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детей с ОВЗ.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9256" y="3357562"/>
            <a:ext cx="3714744" cy="2214578"/>
          </a:xfrm>
        </p:spPr>
        <p:txBody>
          <a:bodyPr>
            <a:normAutofit fontScale="55000" lnSpcReduction="20000"/>
          </a:bodyPr>
          <a:lstStyle/>
          <a:p>
            <a:pPr algn="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Инструкторы </a:t>
            </a:r>
          </a:p>
          <a:p>
            <a:pPr algn="l"/>
            <a:r>
              <a:rPr lang="ru-RU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физической культуре: </a:t>
            </a:r>
          </a:p>
          <a:p>
            <a:pPr algn="l"/>
            <a:r>
              <a:rPr lang="ru-RU" sz="4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Маклакова</a:t>
            </a:r>
            <a:r>
              <a:rPr lang="ru-RU" sz="4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И.А., 1 кв. кат.</a:t>
            </a:r>
          </a:p>
          <a:p>
            <a:pPr algn="l"/>
            <a:r>
              <a:rPr lang="ru-RU" sz="4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Фёдорова Ю.Г., 1 кв. кат.</a:t>
            </a:r>
            <a:endParaRPr lang="ru-RU" sz="4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7258" y="571480"/>
            <a:ext cx="778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Муниципальное автономное дошкольное образовательное учреждение</a:t>
            </a:r>
          </a:p>
          <a:p>
            <a:pPr algn="ctr"/>
            <a:r>
              <a:rPr lang="ru-RU" altLang="ru-RU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Новоуральского</a:t>
            </a:r>
            <a:r>
              <a:rPr lang="ru-RU" altLang="ru-RU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городского округа – </a:t>
            </a:r>
            <a:br>
              <a:rPr lang="ru-RU" altLang="ru-RU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сад комбинированного вида «Росинка</a:t>
            </a:r>
            <a:r>
              <a:rPr lang="ru-RU" alt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ДС №7 вывес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643834" y="1000108"/>
            <a:ext cx="1192568" cy="1500198"/>
          </a:xfrm>
          <a:prstGeom prst="rect">
            <a:avLst/>
          </a:prstGeo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2642" name="AutoShape 2" descr="https://catherineasquithgallery.com/uploads/posts/2021-02/1613539521_105-p-fon-dlya-detskoi-prezentatsii-powerpoint-1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44" name="AutoShape 4" descr="https://infostend.by/images/stories/virtuemart/product/251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46" name="AutoShape 6" descr="https://phonoteka.org/uploads/posts/2021-05/1620789236_32-phonoteka_org-p-fon-dlya-prezentatsii-detskii-sad-odnotonn-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48" name="AutoShape 8" descr="https://catherineasquithgallery.com/uploads/posts/2021-02/1613539521_105-p-fon-dlya-detskoi-prezentatsii-powerpoint-1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50" name="AutoShape 10" descr="https://catherineasquithgallery.com/uploads/posts/2021-02/1613501423_71-p-prezentatsiya-foni-dlya-slaidov-detskii-7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52" name="AutoShape 12" descr="https://infostend.by/images/stories/virtuemart/product/251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54" name="AutoShape 14" descr="https://w-dog.ru/wallpapers/15/16/511608491354657/kruzhochki-blestki-golubo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2" name="AutoShape 2" descr="https://phonoteka.org/uploads/posts/2021-05/1620165015_5-phonoteka_org-p-fon-dlya-prezentatsii-didakticheskie-igri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1" name="Picture 11" descr="C:\Users\user\Contacts\Desktop\Screenshot_20211022_1907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786190"/>
            <a:ext cx="4097505" cy="2249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для моделирования «Верёвочного парка»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ассейн\Выступления 2021\Канатная дорог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50"/>
            <a:ext cx="3786214" cy="2301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Users\user\Desktop\бассейн\Выступления 2021\лазерный лабирин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643050"/>
            <a:ext cx="3903731" cy="2373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4F92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бассейн\Выступления 2021\змейк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214818"/>
            <a:ext cx="4000528" cy="2431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840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бассейн\Выступления 2021\паутина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214818"/>
            <a:ext cx="3995524" cy="2428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082938050"/>
              </p:ext>
            </p:extLst>
          </p:nvPr>
        </p:nvGraphicFramePr>
        <p:xfrm>
          <a:off x="928662" y="357166"/>
          <a:ext cx="7215238" cy="107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00100" y="1571612"/>
            <a:ext cx="74295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 smtClean="0"/>
              <a:t>-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тренировка по закреплению веревки на каркасе с помощью морских узлов</a:t>
            </a:r>
          </a:p>
          <a:p>
            <a:pPr lvl="0" algn="just">
              <a:buFontTx/>
              <a:buChar char="-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Tx/>
              <a:buChar char="-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Tx/>
              <a:buChar char="-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Tx/>
              <a:buChar char="-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практическая работа по закреплению веревок на каркасе по созданным схемам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go.imgsmail.ru/imgpreview?key=edc4721711474f3&amp;mb=imgdb_preview_ex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3688" y="2571744"/>
            <a:ext cx="2643206" cy="2418253"/>
          </a:xfrm>
          <a:prstGeom prst="rect">
            <a:avLst/>
          </a:prstGeom>
          <a:noFill/>
        </p:spPr>
      </p:pic>
      <p:pic>
        <p:nvPicPr>
          <p:cNvPr id="8" name="Picture 4" descr="https://i2.wp.com/prouzel.ru/wp-content/uploads/2017/10/pryamoj-uze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0" y="2571744"/>
            <a:ext cx="2357454" cy="2186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«Верёвочного парка»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C:\Users\user\Contacts\Desktop\веревочный парк\Screenshot_20211024_121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71678"/>
            <a:ext cx="3643338" cy="1902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0" name="Picture 4" descr="C:\Users\user\Contacts\Desktop\веревочный парк\Screenshot_20211024_121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572008"/>
            <a:ext cx="3286148" cy="1889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C:\Users\user\Contacts\Desktop\веревочный парк\Screenshot_20211024_121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572008"/>
            <a:ext cx="3556507" cy="1929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1" name="Picture 5" descr="C:\Users\user\Contacts\Desktop\веревочный парк\Screenshot_20211024_1217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071678"/>
            <a:ext cx="3214710" cy="1881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4F92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285852" y="1571612"/>
            <a:ext cx="2114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КАНАТНАЯ ДОРОГА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72198" y="1571612"/>
            <a:ext cx="1134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ПАУТИНА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14480" y="4071942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ЗМЕЙКА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4071942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ЛАЗЕРНЫЙ ЛАБИРИНТ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214290"/>
            <a:ext cx="60967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зоны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«Верёвочного парка»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C:\Users\user\Contacts\Desktop\веревочный парк\Screenshot_20211024_121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167964"/>
            <a:ext cx="3143272" cy="2118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3" name="Picture 3" descr="C:\Users\user\Contacts\Desktop\веревочный парк\IMG_20211024_124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928802"/>
            <a:ext cx="2440023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4F92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4" name="Picture 4" descr="C:\Users\user\Contacts\Desktop\веревочный парк\Screenshot_20211024_1254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785926"/>
            <a:ext cx="2452426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5" name="Picture 5" descr="C:\Users\user\Contacts\Desktop\веревочный парк\Screenshot_20211024_1218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929198"/>
            <a:ext cx="3214710" cy="1678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user\Contacts\Desktop\веревочный парк\Screenshot_20211024_122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8358246" cy="4904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488" y="28572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225105232"/>
              </p:ext>
            </p:extLst>
          </p:nvPr>
        </p:nvGraphicFramePr>
        <p:xfrm>
          <a:off x="928662" y="428604"/>
          <a:ext cx="7286676" cy="107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2071678"/>
            <a:ext cx="8096307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857628"/>
            <a:ext cx="3286148" cy="246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3" name="Picture 3" descr="C:\Users\user\Contacts\Desktop\веревочный парк\Верёвочный парк фото\IMG_20210701_112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642918"/>
            <a:ext cx="6127716" cy="2757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3857628"/>
            <a:ext cx="3264167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Contacts\Desktop\веревочный парк\Верёвочный парк фото\IMG_20210701_112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785794"/>
            <a:ext cx="6000792" cy="2507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786190"/>
            <a:ext cx="6072230" cy="263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71480"/>
            <a:ext cx="5913409" cy="266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786190"/>
            <a:ext cx="6215004" cy="279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571435"/>
            <a:ext cx="6032645" cy="271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714752"/>
            <a:ext cx="5905440" cy="2657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2071678"/>
            <a:ext cx="8715436" cy="44545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методических объединениях, творческих группах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Исследовательская, экспериментальная деятельность</a:t>
            </a:r>
          </a:p>
          <a:p>
            <a:pPr>
              <a:buFont typeface="Wingdings" pitchFamily="2" charset="2"/>
              <a:buChar char="q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деятельность, освоение новых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формы педагогической поддержки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в профессиональных конкурсах, мастер-классах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собственного опыта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71472" y="214290"/>
            <a:ext cx="8001056" cy="1571636"/>
          </a:xfrm>
          <a:prstGeom prst="flowChartAlternateProcess">
            <a:avLst/>
          </a:prstGeom>
          <a:gradFill>
            <a:gsLst>
              <a:gs pos="0">
                <a:srgbClr val="54F92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пути развития профессиональной компетентности </a:t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педагога</a:t>
            </a:r>
          </a:p>
          <a:p>
            <a:pPr algn="ctr"/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Contacts\Desktop\веревочный парк\Верёвочный парк фото\IMG_20210701_114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71480"/>
            <a:ext cx="5810214" cy="261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571876"/>
            <a:ext cx="5643602" cy="2833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st.depositphotos.com/1654249/3643/i/950/depositphotos_36434005-stock-photo-3d-man-showing-thumbs-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4857768"/>
            <a:ext cx="2000232" cy="2000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1285852" y="285728"/>
            <a:ext cx="6558002" cy="1143008"/>
          </a:xfrm>
          <a:prstGeom prst="flowChartAlternateProcess">
            <a:avLst/>
          </a:prstGeom>
          <a:gradFill>
            <a:gsLst>
              <a:gs pos="0">
                <a:srgbClr val="54F92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«Верёвочный парк»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714488"/>
            <a:ext cx="6715172" cy="291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4282" y="5429264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универсальность и взаимозаменяемость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6023" y="4857760"/>
            <a:ext cx="3311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Font typeface="Wingdings" pitchFamily="2" charset="2"/>
              <a:buChar char="ü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популярность  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6000768"/>
            <a:ext cx="9669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диапазон возрастного охвата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1772816"/>
            <a:ext cx="2953831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32491" y="384473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Инструктор по физической культуре</a:t>
            </a:r>
            <a:endParaRPr lang="ru-RU" dirty="0"/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571472" y="285728"/>
            <a:ext cx="8001056" cy="1214446"/>
          </a:xfrm>
          <a:prstGeom prst="flowChartAlternateProcess">
            <a:avLst/>
          </a:prstGeom>
          <a:gradFill>
            <a:gsLst>
              <a:gs pos="0">
                <a:srgbClr val="54F92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2643182"/>
            <a:ext cx="73961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 и компетентно владеет всеми направлениями своей работы</a:t>
            </a:r>
          </a:p>
          <a:p>
            <a:pPr lvl="0" algn="just">
              <a:buFont typeface="Wingdings" pitchFamily="2" charset="2"/>
              <a:buChar char="q"/>
            </a:pP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 выбирает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технологии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умело внедряет их, обогащает и расширяет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929058" y="1643050"/>
            <a:ext cx="785818" cy="1071570"/>
          </a:xfrm>
          <a:prstGeom prst="downArrow">
            <a:avLst/>
          </a:prstGeom>
          <a:gradFill>
            <a:gsLst>
              <a:gs pos="0">
                <a:srgbClr val="54F92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28596" y="2714620"/>
            <a:ext cx="914400" cy="914400"/>
          </a:xfrm>
          <a:prstGeom prst="star5">
            <a:avLst/>
          </a:prstGeom>
          <a:solidFill>
            <a:srgbClr val="54F9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428596" y="4286256"/>
            <a:ext cx="914400" cy="914400"/>
          </a:xfrm>
          <a:prstGeom prst="star5">
            <a:avLst/>
          </a:prstGeom>
          <a:solidFill>
            <a:srgbClr val="54F9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428596" y="285728"/>
            <a:ext cx="8358246" cy="3714776"/>
          </a:xfrm>
          <a:prstGeom prst="flowChartAlternateProcess">
            <a:avLst/>
          </a:prstGeom>
          <a:gradFill>
            <a:gsLst>
              <a:gs pos="0">
                <a:srgbClr val="54F92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 уровня физической подготовленности детей с ОВЗ: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проявления двигательной инициативы и мотивации детей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статическая неустойчивость тела (нарушена координация и равновесие)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ограниченные динамические возможности (сужен диапазон основных движений)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429264"/>
            <a:ext cx="8258204" cy="982651"/>
          </a:xfrm>
          <a:effectLst>
            <a:outerShdw blurRad="800100" dist="50800" dir="5400000" sx="157000" sy="157000" algn="ctr" rotWithShape="0">
              <a:schemeClr val="bg1">
                <a:alpha val="52000"/>
              </a:schemeClr>
            </a:outerShdw>
          </a:effectLst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«Верёвочный парк»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357686" y="4071942"/>
            <a:ext cx="785818" cy="1285884"/>
          </a:xfrm>
          <a:prstGeom prst="downArrow">
            <a:avLst/>
          </a:prstGeom>
          <a:gradFill>
            <a:gsLst>
              <a:gs pos="0">
                <a:srgbClr val="54F92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альтернативный процесс 8"/>
          <p:cNvSpPr/>
          <p:nvPr/>
        </p:nvSpPr>
        <p:spPr>
          <a:xfrm>
            <a:off x="571472" y="285728"/>
            <a:ext cx="7929618" cy="1928826"/>
          </a:xfrm>
          <a:prstGeom prst="flowChartAlternateProcess">
            <a:avLst/>
          </a:prstGeom>
          <a:gradFill>
            <a:gsLst>
              <a:gs pos="0">
                <a:srgbClr val="54F92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«Верёвочный парк»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эффективных инновационных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282" y="3429000"/>
            <a:ext cx="3857652" cy="1143008"/>
          </a:xfrm>
          <a:prstGeom prst="roundRect">
            <a:avLst/>
          </a:prstGeom>
          <a:gradFill>
            <a:gsLst>
              <a:gs pos="0">
                <a:srgbClr val="54F92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детей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28860" y="5143512"/>
            <a:ext cx="4643470" cy="1214446"/>
          </a:xfrm>
          <a:prstGeom prst="roundRect">
            <a:avLst/>
          </a:prstGeom>
          <a:gradFill>
            <a:gsLst>
              <a:gs pos="0">
                <a:srgbClr val="54F92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 физических качеств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14942" y="3429000"/>
            <a:ext cx="3786214" cy="1357322"/>
          </a:xfrm>
          <a:prstGeom prst="roundRect">
            <a:avLst/>
          </a:prstGeom>
          <a:gradFill>
            <a:gsLst>
              <a:gs pos="0">
                <a:srgbClr val="54F92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интеллектуальных  способностей детей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4572000" y="2500306"/>
            <a:ext cx="214314" cy="2143140"/>
          </a:xfrm>
          <a:prstGeom prst="downArrow">
            <a:avLst/>
          </a:prstGeom>
          <a:gradFill>
            <a:gsLst>
              <a:gs pos="0">
                <a:srgbClr val="54F92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643702" y="2357430"/>
            <a:ext cx="214314" cy="857256"/>
          </a:xfrm>
          <a:prstGeom prst="downArrow">
            <a:avLst/>
          </a:prstGeom>
          <a:gradFill>
            <a:gsLst>
              <a:gs pos="0">
                <a:srgbClr val="54F92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2071670" y="2285992"/>
            <a:ext cx="214314" cy="857256"/>
          </a:xfrm>
          <a:prstGeom prst="downArrow">
            <a:avLst/>
          </a:prstGeom>
          <a:gradFill>
            <a:gsLst>
              <a:gs pos="0">
                <a:srgbClr val="54F92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00042"/>
            <a:ext cx="91440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активности детей, содействие развитию двигательной инициативы в интересном, привлекательном формате</a:t>
            </a:r>
          </a:p>
          <a:p>
            <a:pPr algn="ct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развитие двигательной деятельности с учётом уровня физической подготовки и индивидуальных возможностей детей посредством разработки различных моделей двигательного маршрута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поддерживать двигательную инициативу дошкольников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содействовать положительному эмоциональному настрою на протяжении всего занятия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поощрять двигательную активность и инициативу каждого ребёнка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взаимопомощь и поддержку в коллективе</a:t>
            </a:r>
          </a:p>
          <a:p>
            <a:pPr algn="ctr"/>
            <a:endParaRPr lang="ru-RU" dirty="0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500034" y="142852"/>
            <a:ext cx="8001056" cy="785818"/>
          </a:xfrm>
          <a:prstGeom prst="flowChartPunchedTape">
            <a:avLst/>
          </a:prstGeom>
          <a:gradFill flip="none" rotWithShape="1">
            <a:gsLst>
              <a:gs pos="0">
                <a:srgbClr val="54F927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«Верёвочный парк»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683568" y="1844824"/>
            <a:ext cx="8001056" cy="785818"/>
          </a:xfrm>
          <a:prstGeom prst="flowChartPunchedTape">
            <a:avLst/>
          </a:prstGeom>
          <a:gradFill flip="none" rotWithShape="1">
            <a:gsLst>
              <a:gs pos="0">
                <a:srgbClr val="54F927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 «Веревочный парк»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8792" y="1214422"/>
            <a:ext cx="10572792" cy="1785949"/>
          </a:xfrm>
        </p:spPr>
        <p:txBody>
          <a:bodyPr>
            <a:noAutofit/>
          </a:bodyPr>
          <a:lstStyle/>
          <a:p>
            <a:pPr lvl="5">
              <a:buFont typeface="Wingdings" pitchFamily="2" charset="2"/>
              <a:buChar char="v"/>
            </a:pPr>
            <a:r>
              <a:rPr lang="ru-RU" sz="2800" dirty="0" smtClean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ребёнка развита крупная и мелкая моторика, владеет основными движениями</a:t>
            </a:r>
          </a:p>
          <a:p>
            <a:pPr lvl="5">
              <a:buFont typeface="Wingdings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ребёнок проявляет инициативу, самостоятельность</a:t>
            </a:r>
          </a:p>
          <a:p>
            <a:pPr lvl="5">
              <a:buFont typeface="Wingdings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ребёнок способен к волевым усилиям, может следовать социальным нормам поведения и правилам в двигательной деятельности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498" name="Picture 2" descr="http://kcsonpz.ucoz.ru/FILES_1/1/02092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4500570"/>
            <a:ext cx="4500594" cy="2107779"/>
          </a:xfrm>
          <a:prstGeom prst="rect">
            <a:avLst/>
          </a:prstGeom>
          <a:noFill/>
        </p:spPr>
      </p:pic>
      <p:sp>
        <p:nvSpPr>
          <p:cNvPr id="5" name="Блок-схема: перфолента 4"/>
          <p:cNvSpPr/>
          <p:nvPr/>
        </p:nvSpPr>
        <p:spPr>
          <a:xfrm>
            <a:off x="500034" y="285728"/>
            <a:ext cx="8001056" cy="785818"/>
          </a:xfrm>
          <a:prstGeom prst="flowChartPunchedTape">
            <a:avLst/>
          </a:prstGeom>
          <a:gradFill flip="none" rotWithShape="1">
            <a:gsLst>
              <a:gs pos="0">
                <a:srgbClr val="54F927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результаты: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535785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972359301"/>
              </p:ext>
            </p:extLst>
          </p:nvPr>
        </p:nvGraphicFramePr>
        <p:xfrm>
          <a:off x="0" y="0"/>
          <a:ext cx="942972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01502" y="357166"/>
            <a:ext cx="7925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 «ВЕРЕВОЧНОГО ПАРКА»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3612120153"/>
              </p:ext>
            </p:extLst>
          </p:nvPr>
        </p:nvGraphicFramePr>
        <p:xfrm>
          <a:off x="928662" y="357166"/>
          <a:ext cx="7429552" cy="107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00100" y="1571612"/>
            <a:ext cx="72866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-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схем для моделирования «Верёвочного парка»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выбор вспомогательного материала: веревки, резинки, канат, карабины и др.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calc.ru/imgs/articles3/17/39/0955005919fb26bea717.2835094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4143380"/>
            <a:ext cx="3000396" cy="2310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https://st3.depositphotos.com/13324256/17376/i/450/depositphotos_173767660-stock-photo-rope-with-carabiner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4500570"/>
            <a:ext cx="2643174" cy="176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https://www.ststroitel.ru/upload/iblock/919/7cd7d9e142c79d1c468abbbc3bb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4357694"/>
            <a:ext cx="2428892" cy="1822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1498</TotalTime>
  <Words>383</Words>
  <Application>Microsoft Office PowerPoint</Application>
  <PresentationFormat>Экран (4:3)</PresentationFormat>
  <Paragraphs>84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«Верёвочный парк»:   одна из эффективных  инновационных здоровьесберегающих технологий для детей с ОВЗ. </vt:lpstr>
      <vt:lpstr>Слайд 2</vt:lpstr>
      <vt:lpstr>Инструктор по физической культуре</vt:lpstr>
      <vt:lpstr>Слайд 4</vt:lpstr>
      <vt:lpstr>  «Верёвочный парк»-  одна из эффективных инновационных здоровьесберегающих технологий  </vt:lpstr>
      <vt:lpstr>Слайд 6</vt:lpstr>
      <vt:lpstr>Слайд 7</vt:lpstr>
      <vt:lpstr>   </vt:lpstr>
      <vt:lpstr>Слайд 9</vt:lpstr>
      <vt:lpstr>Схемы для моделирования «Верёвочного парка»</vt:lpstr>
      <vt:lpstr>   </vt:lpstr>
      <vt:lpstr>Модели «Верёвочного парка»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«Верёвочный парк»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79</cp:revision>
  <cp:lastPrinted>2021-10-25T18:47:27Z</cp:lastPrinted>
  <dcterms:created xsi:type="dcterms:W3CDTF">2008-11-16T19:05:43Z</dcterms:created>
  <dcterms:modified xsi:type="dcterms:W3CDTF">2008-11-16T20:07:53Z</dcterms:modified>
</cp:coreProperties>
</file>