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Мини-музей Великой Отечественной войны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воспитатель Снеткова Елена Викторовна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Валентина Ивановна Зенкина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5"/>
            <a:ext cx="5626968" cy="396044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Валентина Ивановна Зенкина В начале Великой Отечественной войны принимала участие в обороне Брестской крепости. Отец Валентины, как и многие бойцы Брестской крепости погиб в первые дни войны. Она перевязывала раненых, собирала патроны и подносила их обороняющимся красноармейцам. После захвата немецкими войсками Брестской крепости жила в оккупированном Бресте и принимала участие в молодёжное подполье и вместе с единомышленниками готовила и воплощала в жизнь планы побега советских военнопленных из немецких лагерей.</a:t>
            </a:r>
          </a:p>
          <a:p>
            <a:endParaRPr lang="ru-RU" dirty="0" smtClean="0"/>
          </a:p>
        </p:txBody>
      </p:sp>
      <p:pic>
        <p:nvPicPr>
          <p:cNvPr id="4" name="Рисунок 3" descr="image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268760"/>
            <a:ext cx="2895194" cy="441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Надежда Александровна Кравцова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915000" cy="4205063"/>
          </a:xfrm>
        </p:spPr>
        <p:txBody>
          <a:bodyPr>
            <a:normAutofit/>
          </a:bodyPr>
          <a:lstStyle/>
          <a:p>
            <a:r>
              <a:rPr lang="ru-RU" sz="2300" dirty="0" smtClean="0"/>
              <a:t>родилась в Белорусской ССР предположительно в 1932 году. В 1941 году после начала Великой Отечественной войны детский дом, в котором она жила, эвакуировали в город Фрунзе Киргизской ССР. Надя с несколькими детьми из витебского и могилёвского детских домов, во время одной из остановок сошла с поезда, чтобы отправиться на фронт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bogdanovan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9618" y="1412776"/>
            <a:ext cx="2864382" cy="4010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герои  земляки </a:t>
            </a:r>
            <a:br>
              <a:rPr lang="ru-RU" dirty="0" smtClean="0"/>
            </a:br>
            <a:r>
              <a:rPr lang="ru-RU" dirty="0" smtClean="0"/>
              <a:t>великой отечественной </a:t>
            </a:r>
            <a:r>
              <a:rPr lang="ru-RU" dirty="0" err="1" smtClean="0"/>
              <a:t>воный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62680c07-7175-43a9-8b47-8f4f94c397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3536398" cy="471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Николай Михайлович Мартынов</a:t>
            </a:r>
            <a:endParaRPr lang="ru-RU" dirty="0"/>
          </a:p>
        </p:txBody>
      </p:sp>
      <p:sp>
        <p:nvSpPr>
          <p:cNvPr id="6" name="Содержимое 5"/>
          <p:cNvSpPr txBox="1">
            <a:spLocks noGrp="1"/>
          </p:cNvSpPr>
          <p:nvPr>
            <p:ph idx="1"/>
          </p:nvPr>
        </p:nvSpPr>
        <p:spPr>
          <a:xfrm>
            <a:off x="457200" y="1556792"/>
            <a:ext cx="6851104" cy="402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800" dirty="0" smtClean="0"/>
              <a:t>Родился в 1918 году в Мордовии. Учился в школе, работал на свиноводческой ферме. В Оренбургской области – с 1935 года. Работал трактористом в совхозе им. К. Маркса  Александровского района.</a:t>
            </a:r>
          </a:p>
          <a:p>
            <a:pPr>
              <a:buNone/>
            </a:pPr>
            <a:r>
              <a:rPr lang="ru-RU" sz="1800" dirty="0" smtClean="0"/>
              <a:t>С первых дней войны добровольцем ушел на фронт. Боевой путь начал бронебойщиком под Воронежем.</a:t>
            </a:r>
            <a:br>
              <a:rPr lang="ru-RU" sz="1800" dirty="0" smtClean="0"/>
            </a:br>
            <a:r>
              <a:rPr lang="ru-RU" sz="1800" dirty="0" smtClean="0"/>
              <a:t>Указом Президиума Верховного Совета СССР от 19 марта 1944 года за «образцовое выполнение боевых заданий командования на фронте борьбы с немецкими захватчиками и проявленные при этом мужество и героизм» гвардии сержант Николай Мартынов был удостоен высокого звания Героя Советского Союза с вручением ордена Ленина и медали «Золотая Звезда» за номером 6317</a:t>
            </a:r>
            <a:endParaRPr lang="ru-RU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Рисунок 6" descr="Martynov_Nkl_Ivn_gss44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861048"/>
            <a:ext cx="2148352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Рощепкин</a:t>
            </a:r>
            <a:r>
              <a:rPr lang="ru-RU" dirty="0" smtClean="0"/>
              <a:t> Василий Дмитриевич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067128" cy="4277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Василий </a:t>
            </a:r>
            <a:r>
              <a:rPr lang="ru-RU" sz="1800" dirty="0" err="1" smtClean="0"/>
              <a:t>Рощепкин</a:t>
            </a:r>
            <a:r>
              <a:rPr lang="ru-RU" sz="1800" dirty="0" smtClean="0"/>
              <a:t> родился 1 марта 1922 года в селе Плешаново (ныне — </a:t>
            </a:r>
            <a:r>
              <a:rPr lang="ru-RU" sz="1800" dirty="0" err="1" smtClean="0"/>
              <a:t>Рощепкино</a:t>
            </a:r>
            <a:r>
              <a:rPr lang="ru-RU" sz="1800" dirty="0" smtClean="0"/>
              <a:t> Александровского района Оренбургской области). После окончания восьми классов школы поступил на учёбу в </a:t>
            </a:r>
            <a:r>
              <a:rPr lang="ru-RU" sz="1800" dirty="0" err="1" smtClean="0"/>
              <a:t>Бугурусланский</a:t>
            </a:r>
            <a:r>
              <a:rPr lang="ru-RU" sz="1800" dirty="0" smtClean="0"/>
              <a:t> сельскохозяйственный техникум, параллельно с учёбой занимался в аэроклубе. В 1940 году </a:t>
            </a:r>
            <a:r>
              <a:rPr lang="ru-RU" sz="1800" dirty="0" err="1" smtClean="0"/>
              <a:t>Рощепкин</a:t>
            </a:r>
            <a:r>
              <a:rPr lang="ru-RU" sz="1800" dirty="0" smtClean="0"/>
              <a:t> был призван на службу в Рабоче-крестьянскую Красную Армию. В 1941 году он окончил Чкаловскую военную авиационную школу пилотов. С мая 1942 года — на фронтах Великой Отечественной войны. В боях неоднократно был ранен.</a:t>
            </a:r>
            <a:br>
              <a:rPr lang="ru-RU" sz="1800" dirty="0" smtClean="0"/>
            </a:br>
            <a:r>
              <a:rPr lang="ru-RU" sz="1800" dirty="0" smtClean="0"/>
              <a:t> Указом Президиума Верховного Совета СССР от 1 июля 1944 года за «мужество и героизм, проявленные при нанесении штурмовых ударов по врагу», старший лейтенант Василий </a:t>
            </a:r>
            <a:r>
              <a:rPr lang="ru-RU" sz="1800" dirty="0" err="1" smtClean="0"/>
              <a:t>Рощепкин</a:t>
            </a:r>
            <a:r>
              <a:rPr lang="ru-RU" sz="1800" dirty="0" smtClean="0"/>
              <a:t> был удостоен высокого звания Героя Советского Союза с вручением ордена Ленина и медали «Золотая Звезда» за номером 2435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Рисунок 3" descr="RostchepkinVasD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3904" y="260648"/>
            <a:ext cx="1800096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Судоргин</a:t>
            </a:r>
            <a:r>
              <a:rPr lang="ru-RU" dirty="0" smtClean="0"/>
              <a:t> Андрей Павлович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059016" cy="34129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Родился в 1905 году в селе Дмитриевка  Александровского района. В юности батрачил, после коллективизации работал в колхозе.</a:t>
            </a:r>
          </a:p>
          <a:p>
            <a:pPr>
              <a:buNone/>
            </a:pPr>
            <a:r>
              <a:rPr lang="ru-RU" sz="1800" dirty="0" smtClean="0"/>
              <a:t>На фронтах Великой Отечественной войны служил в механизированной бригаде шофером, затем был командиром пулеметного взвода, дошел по дорогам войны до дня Победы.</a:t>
            </a:r>
            <a:br>
              <a:rPr lang="ru-RU" sz="1800" dirty="0" smtClean="0"/>
            </a:br>
            <a:r>
              <a:rPr lang="ru-RU" sz="1800" dirty="0" smtClean="0"/>
              <a:t>Указом Президиума Верховного Совета СССР от 24 марта 1945 года за образцовое выполнение боевых заданий командования на фронте борьбы с немецкими захватчиками и проявленные при этом отвагу и геройство </a:t>
            </a:r>
            <a:r>
              <a:rPr lang="ru-RU" sz="1800" dirty="0" err="1" smtClean="0"/>
              <a:t>Судоргину</a:t>
            </a:r>
            <a:r>
              <a:rPr lang="ru-RU" sz="1800" dirty="0" smtClean="0"/>
              <a:t> Андрею Павловичу присвоено звание Героя Советского Союза с вручением ордена Ленина и медали «Золотая Звезда».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sudorgin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9030" y="2996952"/>
            <a:ext cx="2490150" cy="37225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373216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Мини-Музей Великой отечественной войны </a:t>
            </a:r>
            <a:endParaRPr lang="ru-RU" dirty="0"/>
          </a:p>
        </p:txBody>
      </p:sp>
      <p:pic>
        <p:nvPicPr>
          <p:cNvPr id="4" name="Содержимое 3" descr="8ebac5aa-1354-4ea8-b7dc-9a4937bc1cb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365375f-90e6-47e0-911f-eba56c8cdaf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7958" y="1700808"/>
            <a:ext cx="4956042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Медали  и ордена </a:t>
            </a:r>
            <a:endParaRPr lang="ru-RU" dirty="0"/>
          </a:p>
        </p:txBody>
      </p:sp>
      <p:pic>
        <p:nvPicPr>
          <p:cNvPr id="7" name="Содержимое 6" descr="730e6d79-b94e-4eea-bdb9-45c517e62e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56992"/>
            <a:ext cx="246373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549680bb-a6a8-4e4d-8f29-2d4f02bc03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140968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e7d12c7-34ab-4b7b-992c-f8ab0ca96c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556792"/>
            <a:ext cx="2952328" cy="393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pic>
        <p:nvPicPr>
          <p:cNvPr id="4" name="Содержимое 3" descr="66f7adb4-4c91-40a2-8480-15effa0461b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3124442" cy="4165923"/>
          </a:xfrm>
        </p:spPr>
      </p:pic>
      <p:pic>
        <p:nvPicPr>
          <p:cNvPr id="5" name="Рисунок 4" descr="6b74ba28-b710-499c-912e-90fd3090d4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988840"/>
            <a:ext cx="3438382" cy="458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Обелиск  и </a:t>
            </a:r>
            <a:br>
              <a:rPr lang="ru-RU" dirty="0" smtClean="0"/>
            </a:br>
            <a:r>
              <a:rPr lang="ru-RU" dirty="0" smtClean="0"/>
              <a:t>вечный огонь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5" descr="153fc5d6-4352-479f-be95-af1e73976a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453650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6f480b0d-73ca-4d43-b95b-65ec5278c3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060848"/>
            <a:ext cx="3057804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Миниатюрная техника ВОВ</a:t>
            </a:r>
            <a:endParaRPr lang="ru-RU" dirty="0"/>
          </a:p>
        </p:txBody>
      </p:sp>
      <p:pic>
        <p:nvPicPr>
          <p:cNvPr id="4" name="Содержимое 3" descr="8eda1cad-d195-4180-b325-e3eb4b403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3501008"/>
            <a:ext cx="251774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8a06201-cb64-4dde-a539-97badb94de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44824"/>
            <a:ext cx="2551212" cy="340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a4f0a17-c717-44f5-a9b1-76968658d338.jpg"/>
          <p:cNvPicPr>
            <a:picLocks noChangeAspect="1"/>
          </p:cNvPicPr>
          <p:nvPr/>
        </p:nvPicPr>
        <p:blipFill>
          <a:blip r:embed="rId4" cstate="print"/>
          <a:srcRect t="31971" b="13083"/>
          <a:stretch>
            <a:fillRect/>
          </a:stretch>
        </p:blipFill>
        <p:spPr>
          <a:xfrm>
            <a:off x="3995936" y="1268760"/>
            <a:ext cx="324372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9a4a316-d974-48d8-bc2e-7e7f70ba795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689648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c073dba-ecb0-4882-bd54-37b95aff0ff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5778" y="980728"/>
            <a:ext cx="199822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Панораммы</a:t>
            </a:r>
            <a:r>
              <a:rPr lang="ru-RU" dirty="0" smtClean="0"/>
              <a:t> мест боя </a:t>
            </a:r>
            <a:endParaRPr lang="ru-RU" dirty="0"/>
          </a:p>
        </p:txBody>
      </p:sp>
      <p:pic>
        <p:nvPicPr>
          <p:cNvPr id="6" name="Содержимое 5" descr="2c3b379b-935d-4b55-9bcf-b70e9a8432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0624"/>
            <a:ext cx="3980532" cy="530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55ea844-3ab1-40ea-8e24-09cc18e0e2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80728"/>
            <a:ext cx="4067944" cy="542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герои</a:t>
            </a:r>
            <a:endParaRPr lang="ru-RU" dirty="0"/>
          </a:p>
        </p:txBody>
      </p:sp>
      <p:pic>
        <p:nvPicPr>
          <p:cNvPr id="4" name="Содержимое 3" descr="562bec0f-488a-4e20-8027-58735a072e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0624"/>
            <a:ext cx="3980532" cy="5307376"/>
          </a:xfrm>
        </p:spPr>
      </p:pic>
      <p:sp>
        <p:nvSpPr>
          <p:cNvPr id="5" name="TextBox 4"/>
          <p:cNvSpPr txBox="1"/>
          <p:nvPr/>
        </p:nvSpPr>
        <p:spPr>
          <a:xfrm>
            <a:off x="4499992" y="1700808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Герои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Великой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Отечественной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До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это были самые обыкновенные мальчишки и девчонки. Учились, помогали старшим, играли, бегали-прыгали, разбивали носы и коленки. Их имена знали только родные, одноклассники да друзья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Борис Андреевич </a:t>
            </a:r>
            <a:r>
              <a:rPr lang="ru-RU" dirty="0" err="1" smtClean="0"/>
              <a:t>Цариков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626968" cy="377301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Разведчик 43-го стрелкового полка комсомолец красноармеец Борис </a:t>
            </a:r>
            <a:r>
              <a:rPr lang="ru-RU" dirty="0" err="1" smtClean="0"/>
              <a:t>Цариков</a:t>
            </a:r>
            <a:r>
              <a:rPr lang="ru-RU" dirty="0" smtClean="0"/>
              <a:t> с группой минёров 15 октября 1943 года первым </a:t>
            </a:r>
            <a:r>
              <a:rPr lang="ru-RU" dirty="0" smtClean="0"/>
              <a:t>переправился через</a:t>
            </a:r>
            <a:r>
              <a:rPr lang="ru-RU" dirty="0" smtClean="0"/>
              <a:t> реку Днепр</a:t>
            </a:r>
            <a:r>
              <a:rPr lang="ru-RU" dirty="0" smtClean="0"/>
              <a:t> в районе посёлка городского типа </a:t>
            </a:r>
            <a:r>
              <a:rPr lang="ru-RU" dirty="0" err="1" smtClean="0"/>
              <a:t>Лоев</a:t>
            </a:r>
            <a:r>
              <a:rPr lang="ru-RU" dirty="0" smtClean="0"/>
              <a:t> </a:t>
            </a:r>
            <a:r>
              <a:rPr lang="ru-RU" dirty="0" smtClean="0"/>
              <a:t>Гомельской области </a:t>
            </a:r>
            <a:r>
              <a:rPr lang="ru-RU" dirty="0" smtClean="0"/>
              <a:t> Белоруссии, водрузив на правом берегу Красное знамя, и в течение 5 суток участвовал в боях по расширению </a:t>
            </a:r>
            <a:r>
              <a:rPr lang="ru-RU" dirty="0" smtClean="0"/>
              <a:t>плацдарма</a:t>
            </a:r>
            <a:r>
              <a:rPr lang="ru-RU" dirty="0" smtClean="0"/>
              <a:t>; </a:t>
            </a:r>
            <a:r>
              <a:rPr lang="ru-RU" dirty="0" smtClean="0"/>
              <a:t>17-летний воин несколько раз возвращался на левый берег с боевыми донесениями в штаб.</a:t>
            </a:r>
          </a:p>
          <a:p>
            <a:endParaRPr lang="ru-RU" dirty="0"/>
          </a:p>
        </p:txBody>
      </p:sp>
      <p:pic>
        <p:nvPicPr>
          <p:cNvPr id="4" name="Рисунок 3" descr="Цариков_Б.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1423" y="1340768"/>
            <a:ext cx="3162577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150</TotalTime>
  <Words>223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Мини-музей Великой Отечественной войны </vt:lpstr>
      <vt:lpstr>Мини-Музей Великой отечественной войны </vt:lpstr>
      <vt:lpstr>Медали  и ордена </vt:lpstr>
      <vt:lpstr>Историческая справка</vt:lpstr>
      <vt:lpstr>Обелиск  и  вечный огонь   </vt:lpstr>
      <vt:lpstr>Миниатюрная техника ВОВ</vt:lpstr>
      <vt:lpstr>Панораммы мест боя </vt:lpstr>
      <vt:lpstr>Дети герои</vt:lpstr>
      <vt:lpstr>Борис Андреевич Цариков.</vt:lpstr>
      <vt:lpstr>Валентина Ивановна Зенкина</vt:lpstr>
      <vt:lpstr>Надежда Александровна Кравцова</vt:lpstr>
      <vt:lpstr>Наши герои  земляки  великой отечественной воный </vt:lpstr>
      <vt:lpstr>Николай Михайлович Мартынов</vt:lpstr>
      <vt:lpstr>Рощепкин Василий Дмитриевич</vt:lpstr>
      <vt:lpstr>Судоргин Андрей Павлович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Admin</cp:lastModifiedBy>
  <cp:revision>20</cp:revision>
  <dcterms:created xsi:type="dcterms:W3CDTF">2021-04-11T23:11:48Z</dcterms:created>
  <dcterms:modified xsi:type="dcterms:W3CDTF">2021-04-14T10:31:00Z</dcterms:modified>
</cp:coreProperties>
</file>