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2"/>
            <a:ext cx="925252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65989">
            <a:off x="1811363" y="1477843"/>
            <a:ext cx="4968552" cy="3475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«Приключения медведя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 городе»</a:t>
            </a:r>
            <a:endParaRPr lang="ru-RU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4672" y="6434324"/>
            <a:ext cx="17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Тимощенко И.В.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373"/>
            <a:ext cx="6408712" cy="6858000"/>
          </a:xfrm>
        </p:spPr>
      </p:pic>
    </p:spTree>
    <p:extLst>
      <p:ext uri="{BB962C8B-B14F-4D97-AF65-F5344CB8AC3E}">
        <p14:creationId xmlns:p14="http://schemas.microsoft.com/office/powerpoint/2010/main" val="197772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480720" cy="6480720"/>
          </a:xfrm>
        </p:spPr>
      </p:pic>
    </p:spTree>
    <p:extLst>
      <p:ext uri="{BB962C8B-B14F-4D97-AF65-F5344CB8AC3E}">
        <p14:creationId xmlns:p14="http://schemas.microsoft.com/office/powerpoint/2010/main" val="361562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560840" cy="7029400"/>
          </a:xfrm>
        </p:spPr>
      </p:pic>
    </p:spTree>
    <p:extLst>
      <p:ext uri="{BB962C8B-B14F-4D97-AF65-F5344CB8AC3E}">
        <p14:creationId xmlns:p14="http://schemas.microsoft.com/office/powerpoint/2010/main" val="411881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264696" cy="6624736"/>
          </a:xfrm>
        </p:spPr>
      </p:pic>
    </p:spTree>
    <p:extLst>
      <p:ext uri="{BB962C8B-B14F-4D97-AF65-F5344CB8AC3E}">
        <p14:creationId xmlns:p14="http://schemas.microsoft.com/office/powerpoint/2010/main" val="332156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-1971600"/>
            <a:ext cx="12529392" cy="11305256"/>
          </a:xfrm>
        </p:spPr>
      </p:pic>
    </p:spTree>
    <p:extLst>
      <p:ext uri="{BB962C8B-B14F-4D97-AF65-F5344CB8AC3E}">
        <p14:creationId xmlns:p14="http://schemas.microsoft.com/office/powerpoint/2010/main" val="298897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721080" cy="7173416"/>
          </a:xfrm>
        </p:spPr>
      </p:pic>
    </p:spTree>
    <p:extLst>
      <p:ext uri="{BB962C8B-B14F-4D97-AF65-F5344CB8AC3E}">
        <p14:creationId xmlns:p14="http://schemas.microsoft.com/office/powerpoint/2010/main" val="285399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396536" cy="8064896"/>
          </a:xfrm>
        </p:spPr>
      </p:pic>
    </p:spTree>
    <p:extLst>
      <p:ext uri="{BB962C8B-B14F-4D97-AF65-F5344CB8AC3E}">
        <p14:creationId xmlns:p14="http://schemas.microsoft.com/office/powerpoint/2010/main" val="265040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3999" cy="6741368"/>
          </a:xfrm>
        </p:spPr>
      </p:pic>
    </p:spTree>
    <p:extLst>
      <p:ext uri="{BB962C8B-B14F-4D97-AF65-F5344CB8AC3E}">
        <p14:creationId xmlns:p14="http://schemas.microsoft.com/office/powerpoint/2010/main" val="123957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00" cy="6858000"/>
          </a:xfrm>
        </p:spPr>
      </p:pic>
    </p:spTree>
    <p:extLst>
      <p:ext uri="{BB962C8B-B14F-4D97-AF65-F5344CB8AC3E}">
        <p14:creationId xmlns:p14="http://schemas.microsoft.com/office/powerpoint/2010/main" val="211149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28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13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912" y="-2259632"/>
            <a:ext cx="12780912" cy="9147250"/>
          </a:xfrm>
        </p:spPr>
      </p:pic>
    </p:spTree>
    <p:extLst>
      <p:ext uri="{BB962C8B-B14F-4D97-AF65-F5344CB8AC3E}">
        <p14:creationId xmlns:p14="http://schemas.microsoft.com/office/powerpoint/2010/main" val="271093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891480"/>
            <a:ext cx="11953328" cy="7992888"/>
          </a:xfrm>
        </p:spPr>
      </p:pic>
    </p:spTree>
    <p:extLst>
      <p:ext uri="{BB962C8B-B14F-4D97-AF65-F5344CB8AC3E}">
        <p14:creationId xmlns:p14="http://schemas.microsoft.com/office/powerpoint/2010/main" val="99534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616624" cy="6480720"/>
          </a:xfrm>
        </p:spPr>
      </p:pic>
    </p:spTree>
    <p:extLst>
      <p:ext uri="{BB962C8B-B14F-4D97-AF65-F5344CB8AC3E}">
        <p14:creationId xmlns:p14="http://schemas.microsoft.com/office/powerpoint/2010/main" val="416000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47260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02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32859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60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1305256" cy="8181528"/>
          </a:xfrm>
        </p:spPr>
      </p:pic>
    </p:spTree>
    <p:extLst>
      <p:ext uri="{BB962C8B-B14F-4D97-AF65-F5344CB8AC3E}">
        <p14:creationId xmlns:p14="http://schemas.microsoft.com/office/powerpoint/2010/main" val="2981876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12</cp:revision>
  <dcterms:created xsi:type="dcterms:W3CDTF">2022-11-04T17:29:02Z</dcterms:created>
  <dcterms:modified xsi:type="dcterms:W3CDTF">2023-03-04T13:27:38Z</dcterms:modified>
</cp:coreProperties>
</file>