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7635"/>
    <a:srgbClr val="0068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91" d="100"/>
          <a:sy n="91" d="100"/>
        </p:scale>
        <p:origin x="-9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5ED10-598C-436B-BBD6-3DDFFB9C8F28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18854-8088-480B-8CC9-9DC8681C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18854-8088-480B-8CC9-9DC8681C47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19116.edu35.ru/images/000000000AG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7" y="0"/>
            <a:ext cx="912017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38528"/>
            <a:ext cx="3786214" cy="3619472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6215082"/>
            <a:ext cx="3143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епка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«Лук наш друг»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43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Ира\Desktop\Проект Лук\IMG-20210211-WA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214686"/>
            <a:ext cx="2552700" cy="2500312"/>
          </a:xfrm>
          <a:prstGeom prst="rect">
            <a:avLst/>
          </a:prstGeom>
          <a:noFill/>
        </p:spPr>
      </p:pic>
      <p:pic>
        <p:nvPicPr>
          <p:cNvPr id="24579" name="Picture 3" descr="C:\Users\Ира\Desktop\Проект Лук\IMG-20210211-WA0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785794"/>
            <a:ext cx="2552700" cy="1857388"/>
          </a:xfrm>
          <a:prstGeom prst="rect">
            <a:avLst/>
          </a:prstGeom>
          <a:noFill/>
        </p:spPr>
      </p:pic>
      <p:pic>
        <p:nvPicPr>
          <p:cNvPr id="7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38528"/>
            <a:ext cx="3786214" cy="3619472"/>
          </a:xfrm>
          <a:prstGeom prst="rect">
            <a:avLst/>
          </a:prstGeom>
          <a:noFill/>
        </p:spPr>
      </p:pic>
      <p:pic>
        <p:nvPicPr>
          <p:cNvPr id="24581" name="Picture 5" descr="C:\Users\Ира\Desktop\Проект Лук\IMG-20210211-WA0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71612"/>
            <a:ext cx="2571750" cy="1609725"/>
          </a:xfrm>
          <a:prstGeom prst="rect">
            <a:avLst/>
          </a:prstGeom>
          <a:noFill/>
        </p:spPr>
      </p:pic>
      <p:pic>
        <p:nvPicPr>
          <p:cNvPr id="24582" name="Picture 6" descr="C:\Users\Ира\Desktop\Проект Лук\IMG-20210211-WA00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571612"/>
            <a:ext cx="2571750" cy="151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38528"/>
            <a:ext cx="3786214" cy="3619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6072206"/>
            <a:ext cx="4054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Коллективное рисование с аппликацией. </a:t>
            </a:r>
            <a:endParaRPr lang="ru-RU" sz="1600" b="1" dirty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C:\Users\Ира\Desktop\Проект Лук\IMG_20210210_0919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071702" cy="2428892"/>
          </a:xfrm>
          <a:prstGeom prst="rect">
            <a:avLst/>
          </a:prstGeom>
          <a:noFill/>
        </p:spPr>
      </p:pic>
      <p:pic>
        <p:nvPicPr>
          <p:cNvPr id="23554" name="Picture 2" descr="C:\Users\Ира\Desktop\Проект Лук\IMG_20210210_0924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85728"/>
            <a:ext cx="1928826" cy="2571768"/>
          </a:xfrm>
          <a:prstGeom prst="rect">
            <a:avLst/>
          </a:prstGeom>
          <a:noFill/>
        </p:spPr>
      </p:pic>
      <p:pic>
        <p:nvPicPr>
          <p:cNvPr id="23555" name="Picture 3" descr="C:\Users\Ира\Desktop\Проект Лук\IMG_20210210_0925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14290"/>
            <a:ext cx="1928826" cy="2571768"/>
          </a:xfrm>
          <a:prstGeom prst="rect">
            <a:avLst/>
          </a:prstGeom>
          <a:noFill/>
        </p:spPr>
      </p:pic>
      <p:pic>
        <p:nvPicPr>
          <p:cNvPr id="23556" name="Picture 4" descr="C:\Users\Ира\Desktop\Проект Лук\IMG_20210210_093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928934"/>
            <a:ext cx="2143140" cy="2643206"/>
          </a:xfrm>
          <a:prstGeom prst="rect">
            <a:avLst/>
          </a:prstGeom>
          <a:noFill/>
        </p:spPr>
      </p:pic>
      <p:pic>
        <p:nvPicPr>
          <p:cNvPr id="23557" name="Picture 5" descr="C:\Users\Ира\Desktop\Проект Лук\IMG_20210210_0935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214290"/>
            <a:ext cx="2039966" cy="2571768"/>
          </a:xfrm>
          <a:prstGeom prst="rect">
            <a:avLst/>
          </a:prstGeom>
          <a:noFill/>
        </p:spPr>
      </p:pic>
      <p:pic>
        <p:nvPicPr>
          <p:cNvPr id="23558" name="Picture 6" descr="C:\Users\Ира\Desktop\Проект Лук\IMG_20210210_10584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2928934"/>
            <a:ext cx="2540000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38528"/>
            <a:ext cx="3786214" cy="3619472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6000768"/>
            <a:ext cx="45272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аскрашивание раскрасок: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«Овощи»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4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бвести и раскрасить «Овощи», «Фрукты».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43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Ира\Desktop\Проект Лук\раскрашивание раскрас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14356"/>
            <a:ext cx="3429000" cy="2540000"/>
          </a:xfrm>
          <a:prstGeom prst="rect">
            <a:avLst/>
          </a:prstGeom>
          <a:noFill/>
        </p:spPr>
      </p:pic>
      <p:pic>
        <p:nvPicPr>
          <p:cNvPr id="22531" name="Picture 3" descr="C:\Users\Ира\Desktop\Проект Лук\обведи и раскрась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00108"/>
            <a:ext cx="2540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6000769"/>
            <a:ext cx="53578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омашнее задание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«Наш лук»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Посадка лука дома на окне и наблюдение за ним.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Поверин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Ярослав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43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38528"/>
            <a:ext cx="3786214" cy="3619472"/>
          </a:xfrm>
          <a:prstGeom prst="rect">
            <a:avLst/>
          </a:prstGeom>
          <a:noFill/>
        </p:spPr>
      </p:pic>
      <p:pic>
        <p:nvPicPr>
          <p:cNvPr id="30723" name="Picture 3" descr="C:\Users\Ира\Desktop\Проект Лук\Поверин 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00042"/>
            <a:ext cx="1938341" cy="2571750"/>
          </a:xfrm>
          <a:prstGeom prst="rect">
            <a:avLst/>
          </a:prstGeom>
          <a:noFill/>
        </p:spPr>
      </p:pic>
      <p:pic>
        <p:nvPicPr>
          <p:cNvPr id="30724" name="Picture 4" descr="C:\Users\Ира\Desktop\Проект Лук\Поверин Ярик 2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8604"/>
            <a:ext cx="1924050" cy="2571750"/>
          </a:xfrm>
          <a:prstGeom prst="rect">
            <a:avLst/>
          </a:prstGeom>
          <a:noFill/>
        </p:spPr>
      </p:pic>
      <p:pic>
        <p:nvPicPr>
          <p:cNvPr id="30725" name="Picture 5" descr="C:\Users\Ира\Desktop\Проект Лук\Поверин Я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071678"/>
            <a:ext cx="192405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5016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 </a:t>
            </a:r>
            <a:r>
              <a:rPr lang="ru-RU" sz="1600" b="1" i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«Наш лук»</a:t>
            </a:r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Посадка лука дома на окне и наблюдение за ним.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Мухин Дмитрий 	</a:t>
            </a:r>
          </a:p>
        </p:txBody>
      </p:sp>
      <p:pic>
        <p:nvPicPr>
          <p:cNvPr id="3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238528"/>
            <a:ext cx="3214710" cy="3619472"/>
          </a:xfrm>
          <a:prstGeom prst="rect">
            <a:avLst/>
          </a:prstGeom>
          <a:noFill/>
        </p:spPr>
      </p:pic>
      <p:pic>
        <p:nvPicPr>
          <p:cNvPr id="29697" name="Picture 1" descr="C:\Users\Ира\Desktop\Проект Лук\Мухин Д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571750" cy="1500198"/>
          </a:xfrm>
          <a:prstGeom prst="rect">
            <a:avLst/>
          </a:prstGeom>
          <a:noFill/>
        </p:spPr>
      </p:pic>
      <p:pic>
        <p:nvPicPr>
          <p:cNvPr id="29699" name="Picture 3" descr="C:\Users\Ира\Desktop\Проект Лук\Мухин Д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857232"/>
            <a:ext cx="2428892" cy="1500198"/>
          </a:xfrm>
          <a:prstGeom prst="rect">
            <a:avLst/>
          </a:prstGeom>
          <a:noFill/>
        </p:spPr>
      </p:pic>
      <p:pic>
        <p:nvPicPr>
          <p:cNvPr id="29700" name="Picture 4" descr="C:\Users\Ира\Desktop\Проект Лук\Мухин Д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00372"/>
            <a:ext cx="2571750" cy="1438275"/>
          </a:xfrm>
          <a:prstGeom prst="rect">
            <a:avLst/>
          </a:prstGeom>
          <a:noFill/>
        </p:spPr>
      </p:pic>
      <p:pic>
        <p:nvPicPr>
          <p:cNvPr id="29701" name="Picture 5" descr="C:\Users\Ира\Desktop\Проект Лук\Мухин Д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928934"/>
            <a:ext cx="1438275" cy="2571750"/>
          </a:xfrm>
          <a:prstGeom prst="rect">
            <a:avLst/>
          </a:prstGeom>
          <a:noFill/>
        </p:spPr>
      </p:pic>
      <p:pic>
        <p:nvPicPr>
          <p:cNvPr id="29702" name="Picture 6" descr="C:\Users\Ира\Desktop\Проект Лук\МСухин Д 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285860"/>
            <a:ext cx="2571750" cy="143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000768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 </a:t>
            </a:r>
            <a:r>
              <a:rPr lang="ru-RU" sz="1600" b="1" i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«Наш лук»</a:t>
            </a:r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Посадка лука дома на окне и наблюдение за ним.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Котлярова Марьяна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238528"/>
            <a:ext cx="3214710" cy="3619472"/>
          </a:xfrm>
          <a:prstGeom prst="rect">
            <a:avLst/>
          </a:prstGeom>
          <a:noFill/>
        </p:spPr>
      </p:pic>
      <p:pic>
        <p:nvPicPr>
          <p:cNvPr id="28673" name="Picture 1" descr="C:\Users\Ира\Desktop\Проект Лук\Котлерову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1924050" cy="2571750"/>
          </a:xfrm>
          <a:prstGeom prst="rect">
            <a:avLst/>
          </a:prstGeom>
          <a:noFill/>
        </p:spPr>
      </p:pic>
      <p:pic>
        <p:nvPicPr>
          <p:cNvPr id="28674" name="Picture 2" descr="C:\Users\Ира\Desktop\Проект Лук\котлерову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85728"/>
            <a:ext cx="1924050" cy="2571750"/>
          </a:xfrm>
          <a:prstGeom prst="rect">
            <a:avLst/>
          </a:prstGeom>
          <a:noFill/>
        </p:spPr>
      </p:pic>
      <p:pic>
        <p:nvPicPr>
          <p:cNvPr id="28675" name="Picture 3" descr="C:\Users\Ира\Desktop\Проект Лук\Котлерову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642918"/>
            <a:ext cx="1924050" cy="2571750"/>
          </a:xfrm>
          <a:prstGeom prst="rect">
            <a:avLst/>
          </a:prstGeom>
          <a:noFill/>
        </p:spPr>
      </p:pic>
      <p:pic>
        <p:nvPicPr>
          <p:cNvPr id="28676" name="Picture 4" descr="C:\Users\Ира\Desktop\Проект Лук\котлерову 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000108"/>
            <a:ext cx="1924050" cy="2571750"/>
          </a:xfrm>
          <a:prstGeom prst="rect">
            <a:avLst/>
          </a:prstGeom>
          <a:noFill/>
        </p:spPr>
      </p:pic>
      <p:pic>
        <p:nvPicPr>
          <p:cNvPr id="1026" name="Picture 2" descr="C:\Users\Ира\Desktop\Проект Лук\IMG-20210301-WA00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3000372"/>
            <a:ext cx="192405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238528"/>
            <a:ext cx="3214710" cy="3619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929330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 </a:t>
            </a:r>
            <a:r>
              <a:rPr lang="ru-RU" sz="1600" b="1" i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«Наш лук»</a:t>
            </a:r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Посадка лука дома на окне и наблюдение за ним.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Захарина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Мария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 descr="C:\Users\Ира\Desktop\Проект Лук\Захрина Маш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895475" cy="2571750"/>
          </a:xfrm>
          <a:prstGeom prst="rect">
            <a:avLst/>
          </a:prstGeom>
          <a:noFill/>
        </p:spPr>
      </p:pic>
      <p:pic>
        <p:nvPicPr>
          <p:cNvPr id="27650" name="Picture 2" descr="C:\Users\Ира\Desktop\Проект Лук\З.М.№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00042"/>
            <a:ext cx="1905000" cy="2571750"/>
          </a:xfrm>
          <a:prstGeom prst="rect">
            <a:avLst/>
          </a:prstGeom>
          <a:noFill/>
        </p:spPr>
      </p:pic>
      <p:pic>
        <p:nvPicPr>
          <p:cNvPr id="27651" name="Picture 3" descr="C:\Users\Ира\Desktop\Проект Лук\З М №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857232"/>
            <a:ext cx="1857388" cy="2571750"/>
          </a:xfrm>
          <a:prstGeom prst="rect">
            <a:avLst/>
          </a:prstGeom>
          <a:noFill/>
        </p:spPr>
      </p:pic>
      <p:pic>
        <p:nvPicPr>
          <p:cNvPr id="27652" name="Picture 4" descr="C:\Users\Ира\Desktop\Проект Лук\З.М. 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00372"/>
            <a:ext cx="1895475" cy="2571750"/>
          </a:xfrm>
          <a:prstGeom prst="rect">
            <a:avLst/>
          </a:prstGeom>
          <a:noFill/>
        </p:spPr>
      </p:pic>
      <p:pic>
        <p:nvPicPr>
          <p:cNvPr id="27653" name="Picture 5" descr="C:\Users\Ира\Desktop\Проект Лук\З.М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214686"/>
            <a:ext cx="1895475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38528"/>
            <a:ext cx="3786214" cy="361947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1472" y="1071546"/>
            <a:ext cx="578647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Продолжительность 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краткосрочный,          01.03.2021- 12.03.2021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 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проектно-исследовательский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дети, воспитатели, родители.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Возраст детей: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2- 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младшая группа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(3-4 года)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Проблема проекта: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можно вырастить зелёный лук на подоконнике? Чем может быть полезен лук? Что можно делать с луком? Исследование полезных свойств лука.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4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071810"/>
            <a:ext cx="3786214" cy="3619472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500042"/>
            <a:ext cx="728667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u="sng" dirty="0" smtClean="0">
                <a:solidFill>
                  <a:srgbClr val="00682F"/>
                </a:solidFill>
              </a:rPr>
              <a:t>Цель проекта</a:t>
            </a:r>
            <a:r>
              <a:rPr lang="ru-RU" b="1" dirty="0" smtClean="0">
                <a:solidFill>
                  <a:srgbClr val="00682F"/>
                </a:solidFill>
              </a:rPr>
              <a:t>: </a:t>
            </a:r>
            <a:r>
              <a:rPr lang="ru-RU" dirty="0" smtClean="0">
                <a:solidFill>
                  <a:srgbClr val="00682F"/>
                </a:solidFill>
              </a:rPr>
              <a:t>вызвать у детей интерес к выращиванию репчатого лука на перо в комнатных условиях, узнать о его пользе, заинтересовать детей совместно с родителями этапами проведения опыта, расширять знания детей и родителей о видах и свойствах лука.</a:t>
            </a:r>
          </a:p>
          <a:p>
            <a:r>
              <a:rPr lang="ru-RU" b="1" u="sng" dirty="0" smtClean="0">
                <a:solidFill>
                  <a:srgbClr val="00682F"/>
                </a:solidFill>
              </a:rPr>
              <a:t>Задачи проекта:</a:t>
            </a:r>
          </a:p>
          <a:p>
            <a:r>
              <a:rPr lang="ru-RU" dirty="0" smtClean="0">
                <a:solidFill>
                  <a:srgbClr val="00682F"/>
                </a:solidFill>
              </a:rPr>
              <a:t>-сформировать представления о луке;</a:t>
            </a:r>
          </a:p>
          <a:p>
            <a:r>
              <a:rPr lang="ru-RU" dirty="0" smtClean="0">
                <a:solidFill>
                  <a:srgbClr val="00682F"/>
                </a:solidFill>
              </a:rPr>
              <a:t>- учить детей ежедневно ухаживать за луком в комнатных условиях.</a:t>
            </a:r>
          </a:p>
          <a:p>
            <a:r>
              <a:rPr lang="ru-RU" dirty="0" smtClean="0">
                <a:solidFill>
                  <a:srgbClr val="00682F"/>
                </a:solidFill>
              </a:rPr>
              <a:t>- закрепить представления о луке, особенностях внешнего строения, находить </a:t>
            </a:r>
            <a:r>
              <a:rPr lang="ru-RU" i="1" dirty="0" smtClean="0">
                <a:solidFill>
                  <a:srgbClr val="00682F"/>
                </a:solidFill>
              </a:rPr>
              <a:t>«донце»</a:t>
            </a:r>
            <a:r>
              <a:rPr lang="ru-RU" dirty="0" smtClean="0">
                <a:solidFill>
                  <a:srgbClr val="00682F"/>
                </a:solidFill>
              </a:rPr>
              <a:t> с корнями и верхушку;</a:t>
            </a:r>
          </a:p>
          <a:p>
            <a:r>
              <a:rPr lang="ru-RU" dirty="0" smtClean="0">
                <a:solidFill>
                  <a:srgbClr val="00682F"/>
                </a:solidFill>
              </a:rPr>
              <a:t>- формировать представление детей о необходимости света, тепла, влаги почвы для роста луковиц.</a:t>
            </a:r>
          </a:p>
          <a:p>
            <a:r>
              <a:rPr lang="ru-RU" dirty="0" smtClean="0">
                <a:solidFill>
                  <a:srgbClr val="00682F"/>
                </a:solidFill>
              </a:rPr>
              <a:t>- наблюдать за изменениями роста луковиц в контейнере с почвой.</a:t>
            </a:r>
          </a:p>
          <a:p>
            <a:r>
              <a:rPr lang="ru-RU" dirty="0" smtClean="0">
                <a:solidFill>
                  <a:srgbClr val="00682F"/>
                </a:solidFill>
              </a:rPr>
              <a:t>- учить выполнять индивидуальные и коллективные поручения.</a:t>
            </a:r>
          </a:p>
          <a:p>
            <a:r>
              <a:rPr lang="ru-RU" dirty="0" smtClean="0">
                <a:solidFill>
                  <a:srgbClr val="00682F"/>
                </a:solidFill>
              </a:rPr>
              <a:t>- научить детей видеть результат своего труда.</a:t>
            </a:r>
          </a:p>
          <a:p>
            <a:r>
              <a:rPr lang="ru-RU" dirty="0" smtClean="0">
                <a:solidFill>
                  <a:srgbClr val="00682F"/>
                </a:solidFill>
              </a:rPr>
              <a:t>-вызвать у детей интерес к конкретному объекту - луку, через стихи, загадки, </a:t>
            </a:r>
            <a:r>
              <a:rPr lang="ru-RU" b="1" dirty="0" smtClean="0">
                <a:solidFill>
                  <a:srgbClr val="00682F"/>
                </a:solidFill>
              </a:rPr>
              <a:t>проектно</a:t>
            </a:r>
            <a:r>
              <a:rPr lang="ru-RU" dirty="0" smtClean="0">
                <a:solidFill>
                  <a:srgbClr val="00682F"/>
                </a:solidFill>
              </a:rPr>
              <a:t> -исследовательскую деятельность.</a:t>
            </a:r>
          </a:p>
          <a:p>
            <a:r>
              <a:rPr lang="ru-RU" dirty="0" smtClean="0">
                <a:solidFill>
                  <a:srgbClr val="00682F"/>
                </a:solidFill>
              </a:rPr>
              <a:t>- воспитание бережного отношения к растениям, понимания необходимости их охраны на собственных наблюдениях.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38528"/>
            <a:ext cx="3786214" cy="3619472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1142984"/>
            <a:ext cx="621510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63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проведении совместной деятельности – посадка лука, все дети проявили желание помочь, посадить самим. Возникла идея реализовать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Лук-зеленый друг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 предложить детям посадить лук, пронаблюдать, как и насколько быстро вырастет он в перо, при этом учесть, что посадка лука на перо может быть выполнена в самом различном виде. Еще лук богат витаминами, используется как лечебное средство в народной медицине.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63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500438"/>
            <a:ext cx="2571736" cy="3357562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5643578"/>
            <a:ext cx="55721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solidFill>
                  <a:srgbClr val="00743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еседы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«Что нужно растениям для роста?»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 пользе лука»</a:t>
            </a:r>
            <a:r>
              <a:rPr lang="ru-RU" sz="1600" b="1" dirty="0" smtClean="0">
                <a:solidFill>
                  <a:srgbClr val="00743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smtClean="0">
                <a:solidFill>
                  <a:srgbClr val="007434"/>
                </a:solidFill>
              </a:rPr>
              <a:t>«Для чего на подоконнике огород»</a:t>
            </a:r>
            <a:r>
              <a:rPr lang="ru-RU" sz="1600" b="1" dirty="0" smtClean="0">
                <a:solidFill>
                  <a:srgbClr val="007434"/>
                </a:solidFill>
              </a:rPr>
              <a:t>?; </a:t>
            </a:r>
            <a:r>
              <a:rPr lang="ru-RU" sz="1600" b="1" i="1" dirty="0" smtClean="0">
                <a:solidFill>
                  <a:srgbClr val="007434"/>
                </a:solidFill>
              </a:rPr>
              <a:t>«Зачем нам нужен лук»</a:t>
            </a:r>
            <a:r>
              <a:rPr lang="ru-RU" sz="1600" b="1" dirty="0" smtClean="0">
                <a:solidFill>
                  <a:srgbClr val="007434"/>
                </a:solidFill>
              </a:rPr>
              <a:t>; </a:t>
            </a:r>
            <a:r>
              <a:rPr lang="ru-RU" sz="1600" b="1" i="1" dirty="0" smtClean="0">
                <a:solidFill>
                  <a:srgbClr val="007434"/>
                </a:solidFill>
              </a:rPr>
              <a:t>«Полезные свойства лука»</a:t>
            </a:r>
            <a:r>
              <a:rPr lang="ru-RU" sz="1600" b="1" dirty="0" smtClean="0">
                <a:solidFill>
                  <a:srgbClr val="007434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8434" name="Picture 2" descr="C:\Users\Ира\Desktop\Проект Лук\IMG_20210212_1114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2540000" cy="2143140"/>
          </a:xfrm>
          <a:prstGeom prst="rect">
            <a:avLst/>
          </a:prstGeom>
          <a:noFill/>
        </p:spPr>
      </p:pic>
      <p:pic>
        <p:nvPicPr>
          <p:cNvPr id="18435" name="Picture 3" descr="C:\Users\Ира\Desktop\Проект Лук\IMG_20210212_1114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00042"/>
            <a:ext cx="2540000" cy="2143140"/>
          </a:xfrm>
          <a:prstGeom prst="rect">
            <a:avLst/>
          </a:prstGeom>
          <a:noFill/>
        </p:spPr>
      </p:pic>
      <p:pic>
        <p:nvPicPr>
          <p:cNvPr id="18436" name="Picture 4" descr="C:\Users\Ира\Desktop\Проект Лук\IMG_20210212_1118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571480"/>
            <a:ext cx="2857520" cy="2143140"/>
          </a:xfrm>
          <a:prstGeom prst="rect">
            <a:avLst/>
          </a:prstGeom>
          <a:noFill/>
        </p:spPr>
      </p:pic>
      <p:pic>
        <p:nvPicPr>
          <p:cNvPr id="1026" name="Picture 2" descr="C:\Users\Ира\Desktop\Проект Лук\IMG_20210226_0925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857496"/>
            <a:ext cx="2500330" cy="2214578"/>
          </a:xfrm>
          <a:prstGeom prst="rect">
            <a:avLst/>
          </a:prstGeom>
          <a:noFill/>
        </p:spPr>
      </p:pic>
      <p:pic>
        <p:nvPicPr>
          <p:cNvPr id="1027" name="Picture 3" descr="C:\Users\Ира\Desktop\Проект Лук\IMG_20210226_0924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2928934"/>
            <a:ext cx="2055818" cy="2571768"/>
          </a:xfrm>
          <a:prstGeom prst="rect">
            <a:avLst/>
          </a:prstGeom>
          <a:noFill/>
        </p:spPr>
      </p:pic>
      <p:pic>
        <p:nvPicPr>
          <p:cNvPr id="1028" name="Picture 4" descr="C:\Users\Ира\Desktop\Проект Лук\IMG_20210224_07422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3000372"/>
            <a:ext cx="2571768" cy="212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38528"/>
            <a:ext cx="3786214" cy="3619472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5500702"/>
            <a:ext cx="3548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ассматривание и сравнение лука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«Лук, какой он»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43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Ира\Desktop\Проект Лук\расматривание и сравнение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540000" cy="3429000"/>
          </a:xfrm>
          <a:prstGeom prst="rect">
            <a:avLst/>
          </a:prstGeom>
          <a:noFill/>
        </p:spPr>
      </p:pic>
      <p:pic>
        <p:nvPicPr>
          <p:cNvPr id="3075" name="Picture 3" descr="C:\Users\Ира\Desktop\Проект Лук\расматривание и сровнение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2000" y="1714500"/>
            <a:ext cx="2540000" cy="3429000"/>
          </a:xfrm>
          <a:prstGeom prst="rect">
            <a:avLst/>
          </a:prstGeom>
          <a:noFill/>
        </p:spPr>
      </p:pic>
      <p:pic>
        <p:nvPicPr>
          <p:cNvPr id="3076" name="Picture 4" descr="C:\Users\Ира\Desktop\Проект Лук\расматривание и сровнение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42852"/>
            <a:ext cx="2540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38528"/>
            <a:ext cx="3786214" cy="3619472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5500702"/>
            <a:ext cx="4357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«Один - много»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;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«Угадай, чего не стало»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«Узнай и назови»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 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«Найди пару-овощи»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«Где растет»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43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а\Desktop\Проект Лук\дидактические игры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540000" cy="3429000"/>
          </a:xfrm>
          <a:prstGeom prst="rect">
            <a:avLst/>
          </a:prstGeom>
          <a:noFill/>
        </p:spPr>
      </p:pic>
      <p:pic>
        <p:nvPicPr>
          <p:cNvPr id="2051" name="Picture 3" descr="C:\Users\Ира\Desktop\Проект Лук\дидактические игры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142984"/>
            <a:ext cx="2540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38528"/>
            <a:ext cx="3786214" cy="3619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2071678"/>
            <a:ext cx="3214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1600" b="1" i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«Что за овощ?»</a:t>
            </a:r>
            <a:endParaRPr lang="ru-RU" sz="1600" b="1" dirty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C:\Users\Ира\Desktop\Проект Лук\презентация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571750" cy="1924050"/>
          </a:xfrm>
          <a:prstGeom prst="rect">
            <a:avLst/>
          </a:prstGeom>
          <a:noFill/>
        </p:spPr>
      </p:pic>
      <p:pic>
        <p:nvPicPr>
          <p:cNvPr id="26626" name="Picture 2" descr="C:\Users\Ира\Desktop\Проект Лук\презентация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42852"/>
            <a:ext cx="2571750" cy="1924050"/>
          </a:xfrm>
          <a:prstGeom prst="rect">
            <a:avLst/>
          </a:prstGeom>
          <a:noFill/>
        </p:spPr>
      </p:pic>
      <p:pic>
        <p:nvPicPr>
          <p:cNvPr id="26627" name="Picture 3" descr="C:\Users\Ира\Desktop\Проект Лук\презентация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42852"/>
            <a:ext cx="2571750" cy="1924050"/>
          </a:xfrm>
          <a:prstGeom prst="rect">
            <a:avLst/>
          </a:prstGeom>
          <a:noFill/>
        </p:spPr>
      </p:pic>
      <p:pic>
        <p:nvPicPr>
          <p:cNvPr id="8" name="Picture 2" descr="C:\Users\Ира\Desktop\Проект Лук\мульт Лунтик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428868"/>
            <a:ext cx="2571750" cy="1924050"/>
          </a:xfrm>
          <a:prstGeom prst="rect">
            <a:avLst/>
          </a:prstGeom>
          <a:noFill/>
        </p:spPr>
      </p:pic>
      <p:pic>
        <p:nvPicPr>
          <p:cNvPr id="10" name="Picture 3" descr="C:\Users\Ира\Desktop\Проект Лук\мульт Лунтик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2428868"/>
            <a:ext cx="2571750" cy="1924050"/>
          </a:xfrm>
          <a:prstGeom prst="rect">
            <a:avLst/>
          </a:prstGeom>
          <a:noFill/>
        </p:spPr>
      </p:pic>
      <p:pic>
        <p:nvPicPr>
          <p:cNvPr id="11" name="Picture 4" descr="C:\Users\Ира\Desktop\Проект Лук\мульт Лунтик 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4500570"/>
            <a:ext cx="2571750" cy="19240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596" y="6429396"/>
            <a:ext cx="5643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и обсуждение мультфильма </a:t>
            </a:r>
            <a:r>
              <a:rPr lang="ru-RU" sz="1600" b="1" i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err="1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Лунтик</a:t>
            </a:r>
            <a:r>
              <a:rPr lang="ru-RU" sz="1600" b="1" i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Лук»</a:t>
            </a:r>
            <a:r>
              <a:rPr lang="ru-RU" sz="1600" b="1" dirty="0" smtClean="0">
                <a:solidFill>
                  <a:srgbClr val="0074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040957/pub_5ae72003ad0f2291ff292725_5aecb451dd248401aaf98c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38528"/>
            <a:ext cx="3786214" cy="3619472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85786" y="0"/>
            <a:ext cx="4000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43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Рисование: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«Зеленый лучок»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43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C:\Users\Ира\Desktop\Проект Лук\рисование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2540000" cy="3429000"/>
          </a:xfrm>
          <a:prstGeom prst="rect">
            <a:avLst/>
          </a:prstGeom>
          <a:noFill/>
        </p:spPr>
      </p:pic>
      <p:pic>
        <p:nvPicPr>
          <p:cNvPr id="25607" name="Picture 7" descr="C:\Users\Ира\Desktop\Проект Лук\рисование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290"/>
            <a:ext cx="2540000" cy="3429000"/>
          </a:xfrm>
          <a:prstGeom prst="rect">
            <a:avLst/>
          </a:prstGeom>
          <a:noFill/>
        </p:spPr>
      </p:pic>
      <p:pic>
        <p:nvPicPr>
          <p:cNvPr id="25608" name="Picture 8" descr="C:\Users\Ира\Desktop\Проект Лук\выстовка зеленый лучо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429000"/>
            <a:ext cx="2540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104</Words>
  <PresentationFormat>Экран (4:3)</PresentationFormat>
  <Paragraphs>34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 hit</dc:creator>
  <cp:lastModifiedBy>Ира</cp:lastModifiedBy>
  <cp:revision>14</cp:revision>
  <dcterms:created xsi:type="dcterms:W3CDTF">2021-02-27T10:08:19Z</dcterms:created>
  <dcterms:modified xsi:type="dcterms:W3CDTF">2023-03-17T10:36:18Z</dcterms:modified>
</cp:coreProperties>
</file>