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8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9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4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8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5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8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1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6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F272-FD4A-4587-82DC-EEE924831E8F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C7822-5C38-476A-A05E-B3A1FA0F2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3"/>
            <a:ext cx="12192000" cy="686937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Сентябрь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94222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38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Июнь</a:t>
            </a:r>
            <a:endParaRPr lang="ru-RU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69216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39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Июль</a:t>
            </a:r>
            <a:endParaRPr lang="ru-RU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33040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37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Август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64061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46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Октябрь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78555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9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43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Ноябрь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50705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27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Декабрь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62607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6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69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Январь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04947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75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Февраль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60383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4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Март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67473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75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43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Апрель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90774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5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47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Май</a:t>
            </a:r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45324"/>
              </p:ext>
            </p:extLst>
          </p:nvPr>
        </p:nvGraphicFramePr>
        <p:xfrm>
          <a:off x="1649863" y="1499618"/>
          <a:ext cx="8613255" cy="52560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0465"/>
                <a:gridCol w="1230465"/>
                <a:gridCol w="1230465"/>
                <a:gridCol w="1230465"/>
                <a:gridCol w="1230465"/>
                <a:gridCol w="1230465"/>
                <a:gridCol w="1230465"/>
              </a:tblGrid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1051205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36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377</Words>
  <Application>Microsoft Office PowerPoint</Application>
  <PresentationFormat>Широкоэкранный</PresentationFormat>
  <Paragraphs>377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Июнь</vt:lpstr>
      <vt:lpstr>Июль</vt:lpstr>
      <vt:lpstr>Август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Сентябрь</dc:title>
  <dc:creator>Войновы</dc:creator>
  <cp:lastModifiedBy>Войновы</cp:lastModifiedBy>
  <cp:revision>3</cp:revision>
  <dcterms:created xsi:type="dcterms:W3CDTF">2023-09-23T17:58:12Z</dcterms:created>
  <dcterms:modified xsi:type="dcterms:W3CDTF">2023-09-23T18:18:42Z</dcterms:modified>
</cp:coreProperties>
</file>