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60" r:id="rId4"/>
    <p:sldId id="262" r:id="rId5"/>
    <p:sldId id="261" r:id="rId6"/>
    <p:sldId id="271" r:id="rId7"/>
    <p:sldId id="267" r:id="rId8"/>
    <p:sldId id="275" r:id="rId9"/>
    <p:sldId id="277" r:id="rId10"/>
    <p:sldId id="272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2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8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93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0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8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2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8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9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14E8B-D9FB-4A76-8D4A-7013568BE34E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B6D4-33EF-44E2-B895-D1F029EE52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6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476" y="256313"/>
            <a:ext cx="6602540" cy="6303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00238">
            <a:off x="6079776" y="3780753"/>
            <a:ext cx="3523793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-336" t="9875" r="336" b="16372"/>
          <a:stretch/>
        </p:blipFill>
        <p:spPr>
          <a:xfrm>
            <a:off x="3330103" y="207817"/>
            <a:ext cx="5827623" cy="6328064"/>
          </a:xfrm>
          <a:prstGeom prst="rect">
            <a:avLst/>
          </a:prstGeom>
        </p:spPr>
      </p:pic>
      <p:pic>
        <p:nvPicPr>
          <p:cNvPr id="2056" name="Picture 8" descr="https://openclipart.org/image/2400px/svg_to_png/178389/yar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4707">
            <a:off x="6251497" y="3942617"/>
            <a:ext cx="2731497" cy="270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94730" y="277095"/>
            <a:ext cx="6602540" cy="6303810"/>
          </a:xfrm>
          <a:prstGeom prst="rect">
            <a:avLst/>
          </a:prstGeom>
        </p:spPr>
      </p:pic>
      <p:pic>
        <p:nvPicPr>
          <p:cNvPr id="6" name="vzroslyiy-kotenok-myaukaet-181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89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-1217" t="17088" r="1217" b="17473"/>
          <a:stretch/>
        </p:blipFill>
        <p:spPr>
          <a:xfrm>
            <a:off x="2898685" y="275359"/>
            <a:ext cx="6602447" cy="6307281"/>
          </a:xfrm>
          <a:prstGeom prst="rect">
            <a:avLst/>
          </a:prstGeom>
        </p:spPr>
      </p:pic>
      <p:pic>
        <p:nvPicPr>
          <p:cNvPr id="3" name="jivotnoe-kot-ili-koshka-myaukaet-2947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img2.freepng.ru/20180331/ige/kisspng-dog-puppy-cartoon-cuteness-cute-dog-5ac04b03368b38.303014171522551555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23" y="1190399"/>
            <a:ext cx="4853907" cy="55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-1217" t="17088" r="1217" b="17473"/>
          <a:stretch/>
        </p:blipFill>
        <p:spPr>
          <a:xfrm>
            <a:off x="0" y="93517"/>
            <a:ext cx="6602447" cy="63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5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https://img2.freepng.ru/20180331/ige/kisspng-dog-puppy-cartoon-cuteness-cute-dog-5ac04b03368b38.3030141715225515552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145" y="1171259"/>
            <a:ext cx="4853907" cy="550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/>
          <a:srcRect t="12543" b="15973"/>
          <a:stretch/>
        </p:blipFill>
        <p:spPr>
          <a:xfrm>
            <a:off x="668914" y="342900"/>
            <a:ext cx="5596804" cy="5792986"/>
          </a:xfrm>
          <a:prstGeom prst="rect">
            <a:avLst/>
          </a:prstGeom>
        </p:spPr>
      </p:pic>
      <p:pic>
        <p:nvPicPr>
          <p:cNvPr id="3" name="shipenie-kota---zvuk-181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1217" t="17088" r="1217" b="17473"/>
          <a:stretch/>
        </p:blipFill>
        <p:spPr>
          <a:xfrm>
            <a:off x="2452254" y="436417"/>
            <a:ext cx="6602447" cy="63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-1217" t="17088" r="1217" b="17473"/>
          <a:stretch/>
        </p:blipFill>
        <p:spPr>
          <a:xfrm>
            <a:off x="2389911" y="322117"/>
            <a:ext cx="6602447" cy="6307281"/>
          </a:xfrm>
          <a:prstGeom prst="rect">
            <a:avLst/>
          </a:prstGeom>
        </p:spPr>
      </p:pic>
      <p:pic>
        <p:nvPicPr>
          <p:cNvPr id="3" name="Железновы - Автобу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2020-11-09-13-50-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13" y="814997"/>
            <a:ext cx="1073664" cy="153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2" descr="2020-11-09-13-51-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49" y="696216"/>
            <a:ext cx="2008333" cy="168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Рисунок 3" descr="2020-11-09-13-52-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055" y="918865"/>
            <a:ext cx="1566509" cy="14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Рисунок 1" descr="2020-11-09-13-50-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375" y="4587277"/>
            <a:ext cx="1136438" cy="179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143045" y="36996"/>
            <a:ext cx="86762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Лев Толстой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Спала кошка на крыше.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8063346" y="1629832"/>
            <a:ext cx="229639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,сжала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3116" y="1767281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на </a:t>
            </a:r>
            <a:endParaRPr lang="ru-RU" altLang="zh-CN" sz="1200" dirty="0"/>
          </a:p>
        </p:txBody>
      </p:sp>
      <p:pic>
        <p:nvPicPr>
          <p:cNvPr id="2080" name="Рисунок 1" descr="2020-11-09-13-50-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90" y="2560549"/>
            <a:ext cx="1174173" cy="18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2020-11-09-13-51-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15" y="3011908"/>
            <a:ext cx="1425099" cy="130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Рисунок 4" descr="2020-11-09-13-51-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04" y="4933950"/>
            <a:ext cx="1597198" cy="14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-165395" y="3813821"/>
            <a:ext cx="2438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Села подле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>
            <a:off x="-165395" y="5711690"/>
            <a:ext cx="288537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Не сиди близко,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7608665" y="5779928"/>
            <a:ext cx="211974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хитра.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14097" y="58414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48055" y="395077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ru-RU" altLang="zh-CN" sz="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206" y="1767959"/>
            <a:ext cx="90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Спала </a:t>
            </a:r>
            <a:endParaRPr lang="ru-RU" altLang="zh-CN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-1217" t="17088" r="1217" b="17473"/>
          <a:stretch/>
        </p:blipFill>
        <p:spPr>
          <a:xfrm>
            <a:off x="2452254" y="436417"/>
            <a:ext cx="6602447" cy="63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</Words>
  <Application>Microsoft Office PowerPoint</Application>
  <PresentationFormat>Широкоэкранный</PresentationFormat>
  <Paragraphs>10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SimSun</vt:lpstr>
      <vt:lpstr>SimSun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dimafr.frolov@yandex.ru</dc:creator>
  <cp:lastModifiedBy>dimafr.frolov@yandex.ru</cp:lastModifiedBy>
  <cp:revision>19</cp:revision>
  <dcterms:created xsi:type="dcterms:W3CDTF">2021-01-29T10:42:19Z</dcterms:created>
  <dcterms:modified xsi:type="dcterms:W3CDTF">2022-02-21T09:47:26Z</dcterms:modified>
</cp:coreProperties>
</file>