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91" r:id="rId5"/>
    <p:sldId id="285" r:id="rId6"/>
    <p:sldId id="286" r:id="rId7"/>
    <p:sldId id="289" r:id="rId8"/>
    <p:sldId id="287" r:id="rId9"/>
    <p:sldId id="288" r:id="rId10"/>
    <p:sldId id="290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9" r:id="rId20"/>
    <p:sldId id="283" r:id="rId21"/>
    <p:sldId id="284" r:id="rId22"/>
    <p:sldId id="280" r:id="rId23"/>
    <p:sldId id="292" r:id="rId24"/>
    <p:sldId id="281" r:id="rId25"/>
    <p:sldId id="268" r:id="rId26"/>
    <p:sldId id="265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429" y="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0C64-CC54-4DB9-850B-19CED25BBBAB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6D78-A0B5-4340-B415-8E0D2E0B3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3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0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8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5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0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2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A9ED-F644-496A-9B18-AAF4A97F6C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D38B-1DF9-49B7-B56A-E4C184EA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.blingee.com/images19/content/output/000/000/000/7cf/788589129_31666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"/>
    </mc:Choice>
    <mc:Fallback xmlns="">
      <p:transition spd="slow" advTm="40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2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0999" y="264506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18" name="Рисунок 17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745" y="2290396"/>
            <a:ext cx="936105" cy="108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8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48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00002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02" y="1400002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3" y="2780928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3" y="2806165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0" y="3861048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96" y="2929716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48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19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150740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19" y="3147818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81" y="318394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1" y="3150740"/>
            <a:ext cx="1278634" cy="13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48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385465"/>
            <a:ext cx="958975" cy="10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42" y="1332480"/>
            <a:ext cx="958975" cy="10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2906557"/>
            <a:ext cx="904292" cy="9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42" y="2886021"/>
            <a:ext cx="906998" cy="9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07" y="3403868"/>
            <a:ext cx="1081794" cy="11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81794" cy="11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944725" cy="10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71" y="3458508"/>
            <a:ext cx="980607" cy="10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5046"/>
            <a:ext cx="958975" cy="10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3" y="3964941"/>
            <a:ext cx="958975" cy="10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65" y="3899912"/>
            <a:ext cx="958975" cy="10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04" y="2501837"/>
            <a:ext cx="1081794" cy="11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70" y="404664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9" y="1612589"/>
            <a:ext cx="1015121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150740"/>
            <a:ext cx="925971" cy="10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32" y="3119224"/>
            <a:ext cx="933473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81" y="3183949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1" y="3150740"/>
            <a:ext cx="904292" cy="9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96" y="161258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03" y="3031045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9" y="1612589"/>
            <a:ext cx="1015121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516674"/>
            <a:ext cx="925971" cy="10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6" y="3532207"/>
            <a:ext cx="933473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6" y="3212976"/>
            <a:ext cx="954477" cy="10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96" y="161258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90" y="340386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3" y="2597956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56" y="2597955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343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1" y="3251870"/>
            <a:ext cx="961486" cy="10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15" y="1612589"/>
            <a:ext cx="1015121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516674"/>
            <a:ext cx="925971" cy="10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57" y="3508572"/>
            <a:ext cx="933473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90" y="161907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33" y="3259440"/>
            <a:ext cx="954477" cy="10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06" y="2573845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343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1" y="3251870"/>
            <a:ext cx="961486" cy="10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9" y="1612589"/>
            <a:ext cx="1015121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516674"/>
            <a:ext cx="925971" cy="10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6" y="3532207"/>
            <a:ext cx="933473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6" y="3212976"/>
            <a:ext cx="954477" cy="10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96" y="161258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90" y="3403868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3" y="2597956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56" y="2597955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343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1" y="3251870"/>
            <a:ext cx="961486" cy="10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4" y="4452354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21" y="2491984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89" y="3994773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21" y="3972908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" y="-50263"/>
            <a:ext cx="9359448" cy="69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8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9" y="1612589"/>
            <a:ext cx="1015121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3516674"/>
            <a:ext cx="925971" cy="10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6" y="3532207"/>
            <a:ext cx="933473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7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13" y="1612589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6" y="3212976"/>
            <a:ext cx="954477" cy="10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3" y="2597956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56" y="2597955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343"/>
            <a:ext cx="1015120" cy="10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1" y="3251870"/>
            <a:ext cx="961486" cy="10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21" y="2491984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new-years-snow.ru/snows/Sn-w00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89" y="3994773"/>
            <a:ext cx="882451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7/01/06/2117844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51" y="-159634"/>
            <a:ext cx="9793088" cy="77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41675" y="1030089"/>
            <a:ext cx="328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</a:t>
            </a:r>
            <a:r>
              <a:rPr lang="ru-RU" dirty="0" smtClean="0"/>
              <a:t> </a:t>
            </a:r>
            <a:r>
              <a:rPr lang="ru-RU" sz="4400" dirty="0" smtClean="0"/>
              <a:t>лишнее</a:t>
            </a:r>
            <a:endParaRPr lang="ru-RU" sz="4400" dirty="0"/>
          </a:p>
        </p:txBody>
      </p:sp>
      <p:pic>
        <p:nvPicPr>
          <p:cNvPr id="9" name="Рисунок 8" descr="http://www.xn--noktalarbirletirelim-pbd13h.com/data/images/Kayaklar-ve-sopalarla-kar_4f705e9c4b426-thum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3" y="2543333"/>
            <a:ext cx="2242820" cy="238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ages.easyfreeclipart.com/218/skater-skate-clip-synchronized-skating-boots-which-enabled-skaters--218568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80020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clipartbest.com/cliparts/yco/LX4/ycoLX4G9i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28800"/>
            <a:ext cx="198119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saratov-ski.ru/wp-content/uploads/2017/05/skima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7412"/>
            <a:ext cx="2808311" cy="24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more-cliparts.net/images/6BcgokxT8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976">
            <a:off x="1043607" y="1858858"/>
            <a:ext cx="28083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1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8.depositphotos.com/1336457/808/v/950/depositphotos_8081104-stock-illustration-vector-winter-landsca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playcast.ru/uploads/2016/12/04/207539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68" y="1858583"/>
            <a:ext cx="1858978" cy="18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2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3"/>
    </mc:Choice>
    <mc:Fallback xmlns="">
      <p:transition spd="slow" advTm="1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laycast.ru/uploads/2017/01/06/2117844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46" y="-159633"/>
            <a:ext cx="9793088" cy="77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41675" y="1030089"/>
            <a:ext cx="328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</a:t>
            </a:r>
            <a:r>
              <a:rPr lang="ru-RU" dirty="0" smtClean="0"/>
              <a:t> </a:t>
            </a:r>
            <a:r>
              <a:rPr lang="ru-RU" sz="4400" dirty="0" smtClean="0"/>
              <a:t>лишнее</a:t>
            </a:r>
            <a:endParaRPr lang="ru-RU" sz="4400" dirty="0"/>
          </a:p>
        </p:txBody>
      </p:sp>
      <p:pic>
        <p:nvPicPr>
          <p:cNvPr id="6" name="Рисунок 5" descr="http://i83.fastpic.ru/big/2016/1206/d9/17fae2276803788a97fa0a22ddc3e7d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.my-shop.ru/product/3/114/113249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23101"/>
            <a:ext cx="1334120" cy="23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cast.ru/uploads/2016/12/20/2096450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8" y="1700808"/>
            <a:ext cx="1386353" cy="182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nplus.com/files/resources/original/56b596b17aba5152b554a55f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8" y="3733641"/>
            <a:ext cx="190236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laycast.ru/uploads/2015/08/21/1477202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84" y="3850733"/>
            <a:ext cx="1944216" cy="153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3" y="0"/>
            <a:ext cx="9144000" cy="695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laycast.ru/uploads/2017/01/06/2117844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51" y="-159634"/>
            <a:ext cx="9793088" cy="77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41675" y="1030089"/>
            <a:ext cx="328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</a:t>
            </a:r>
            <a:r>
              <a:rPr lang="ru-RU" dirty="0" smtClean="0"/>
              <a:t> </a:t>
            </a:r>
            <a:r>
              <a:rPr lang="ru-RU" sz="4400" dirty="0" smtClean="0"/>
              <a:t>лишнее</a:t>
            </a:r>
            <a:endParaRPr lang="ru-RU" sz="4400" dirty="0"/>
          </a:p>
        </p:txBody>
      </p:sp>
      <p:pic>
        <p:nvPicPr>
          <p:cNvPr id="11" name="Рисунок 10" descr="http://detskiy-journal.ru/wp-content/uploads/2014/02/kartinki-zveri-klip-art-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1" y="1628800"/>
            <a:ext cx="1486309" cy="184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arhivurokov.ru/kopilka/uploads/user_file_5768d28a58cf4/mieropriiatiiemorievolnuietsiaraz_2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46" y="3733640"/>
            <a:ext cx="1872208" cy="176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detskiy-journal.ru/wp-content/uploads/2014/02/kartinki-zveri-klip-art-0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1" y="1456987"/>
            <a:ext cx="1530177" cy="184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mamaschool.ru/wp-content/uploads/2012/08/11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1" y="3733640"/>
            <a:ext cx="1296144" cy="176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xn--52-6kcpbe8fh.xn--p1ai/sites/default/files/content/images/belochk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41" y="2681612"/>
            <a:ext cx="1751314" cy="1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laycast.ru/uploads/2017/01/06/2117844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46" y="-99392"/>
            <a:ext cx="9793088" cy="77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41675" y="1030089"/>
            <a:ext cx="328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</a:t>
            </a:r>
            <a:r>
              <a:rPr lang="ru-RU" dirty="0" smtClean="0"/>
              <a:t> </a:t>
            </a:r>
            <a:r>
              <a:rPr lang="ru-RU" sz="4400" dirty="0" smtClean="0"/>
              <a:t>лишнее</a:t>
            </a:r>
            <a:endParaRPr lang="ru-RU" sz="4400" dirty="0"/>
          </a:p>
        </p:txBody>
      </p:sp>
      <p:pic>
        <p:nvPicPr>
          <p:cNvPr id="6" name="Рисунок 5" descr="http://www.playcast.ru/uploads/2016/11/29/2069276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768600" cy="14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playcast.ru/uploads/2017/06/16/228337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7541" y="1799530"/>
            <a:ext cx="1939761" cy="136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ngimg.com/uploads/sparrow/sparrow_PNG2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42" y="4156303"/>
            <a:ext cx="1639358" cy="144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900igr.net/up/datai/65468/0014-020-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3941425"/>
            <a:ext cx="1944216" cy="186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tyl.veryphoto.ru/img-q5y5x5n4g4041456w4t4q2i5j5h5r2a4o4q5k4r4s264u5h4/image/coloring/birds/001/lastivka/lastivka-picture-color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 bwMode="auto">
          <a:xfrm rot="20771560">
            <a:off x="3940538" y="2904590"/>
            <a:ext cx="2279883" cy="1519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7/01/06/2117844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46" y="-99392"/>
            <a:ext cx="9793088" cy="778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rhivurokov.ru/videouroki/0/4/6/0461956dfbd0ba91a3e3c90ad8da0811d1fa1c21/individual-naia-kartochka-s-zadaniiami-po-matiematikie-1-klass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1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chimuadventures.com/blog/wp-content/uploads/2016/04/shutterstock_331100723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.depositphotos.com/1001009/3721/v/950/depositphotos_37211117-Birdfee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9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z/snowy-scene-3605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6"/>
          <a:stretch/>
        </p:blipFill>
        <p:spPr bwMode="auto">
          <a:xfrm>
            <a:off x="0" y="-236210"/>
            <a:ext cx="9144000" cy="7094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g0.liveinternet.ru/images/attach/c/0/119/675/119675458_large_0_108a98_2e80cf60_X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60" y="4653136"/>
            <a:ext cx="194421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1336675" cy="166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68" y="3532936"/>
            <a:ext cx="1336675" cy="166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11.hostingpics.net/pics/357329bonhommesdeneigestiram32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6658"/>
            <a:ext cx="2016224" cy="270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11.hostingpics.net/pics/357329bonhommesdeneigestiram32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86" y="2524717"/>
            <a:ext cx="2016224" cy="270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11.hostingpics.net/pics/357329bonhommesdeneigestiram32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7801"/>
            <a:ext cx="2016224" cy="270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chitalnya.ru/upload3/799/c614025508a6f20c269058df4e2a3f4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87" y="944725"/>
            <a:ext cx="1190271" cy="104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ibmama.ru/images/15033/6802bcda4a7ef38b2dca80337c23646cc98243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040559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3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39"/>
            <a:ext cx="9224989" cy="697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11403" y="34911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1763688" y="1373785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3563888" y="-117783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5076056" y="1489674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6605639" y="-98447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0" y="2636912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3302819" y="2838353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6605639" y="3021766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1619672" y="4036525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://letito.ru/image/data/catalog01/076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4981915" y="4248471"/>
            <a:ext cx="2619350" cy="23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Овал 26"/>
          <p:cNvSpPr/>
          <p:nvPr/>
        </p:nvSpPr>
        <p:spPr>
          <a:xfrm>
            <a:off x="4378316" y="725562"/>
            <a:ext cx="990493" cy="982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863878" y="883420"/>
            <a:ext cx="9144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  <a:p>
            <a:pPr algn="ctr"/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7458114" y="772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1" name="Овал 30"/>
          <p:cNvSpPr/>
          <p:nvPr/>
        </p:nvSpPr>
        <p:spPr>
          <a:xfrm>
            <a:off x="5928531" y="2381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598059" y="22465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871337" y="34690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929347" y="5430619"/>
            <a:ext cx="12591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72147" y="49249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161656" y="3719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834390" y="51453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9" name="Овал 38"/>
          <p:cNvSpPr/>
          <p:nvPr/>
        </p:nvSpPr>
        <p:spPr>
          <a:xfrm>
            <a:off x="7458114" y="38589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"/>
    </mc:Choice>
    <mc:Fallback xmlns="">
      <p:transition spd="slow" advTm="27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226" cy="694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new-years-snow.ru/snows/Sn-baby01.gif"/>
          <p:cNvPicPr/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2" y="1198719"/>
            <a:ext cx="2220847" cy="22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new-years-snow.ru/snows/Sn-baby01.gif"/>
          <p:cNvPicPr/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86" y="1464794"/>
            <a:ext cx="2302746" cy="22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new-years-snow.ru/snows/Sn-baby01.gif"/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304256" cy="237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new-years-snow.ru/snows/Sn-baby01.gif"/>
          <p:cNvPicPr/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2" y="836712"/>
            <a:ext cx="2032215" cy="21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new-years-snow.ru/snows/Sn-baby01.gif"/>
          <p:cNvPicPr/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90" y="810915"/>
            <a:ext cx="2006868" cy="215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new-years-snow.ru/snows/Sn-baby01.gif"/>
          <p:cNvPicPr/>
          <p:nvPr/>
        </p:nvPicPr>
        <p:blipFill>
          <a:blip r:embed="rId4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06438"/>
            <a:ext cx="2222832" cy="226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new-years-snow.ru/snows/Sn-baby01.gif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6" y="4077072"/>
            <a:ext cx="2479512" cy="2481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7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1558599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0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3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2645061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869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1558599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" y="2728235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3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2645061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18" name="Рисунок 1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9" y="3670176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05" y="3641799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1559" y="155859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1559" y="2701504"/>
            <a:ext cx="936105" cy="108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7" y="1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1558599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1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3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2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2600001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00001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18" name="Рисунок 1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9" y="3670176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05" y="3641799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1559" y="155859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1559" y="260000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898" y="358324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9666" y="358323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5771" y="3641798"/>
            <a:ext cx="936105" cy="108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5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42" y="2154323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3993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3" y="268213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2645061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18" name="Рисунок 17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745" y="2290396"/>
            <a:ext cx="936105" cy="108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7/11/05/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09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60647"/>
            <a:ext cx="78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4" y="155679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1188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1556790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3" y="155678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640" y="2682132"/>
            <a:ext cx="936105" cy="10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7076" y="321297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63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&lt;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7076" y="5013176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&gt;</a:t>
            </a:r>
            <a:endParaRPr lang="ru-RU" sz="4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4976832"/>
            <a:ext cx="91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18" name="Рисунок 17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6437" y="1530209"/>
            <a:ext cx="93610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3" y="2610750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1" y="1537941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mg0.liveinternet.ru/images/attach/c/2/65/644/65644528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1" y="2626212"/>
            <a:ext cx="864095" cy="10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mg0.liveinternet.ru/images/attach/c/2/65/644/65644528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7340" y="2668840"/>
            <a:ext cx="936105" cy="108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102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2017-12-13T20:33:13Z</dcterms:created>
  <dcterms:modified xsi:type="dcterms:W3CDTF">2022-03-31T15:04:28Z</dcterms:modified>
</cp:coreProperties>
</file>