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46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0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8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29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19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336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6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93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5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5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6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41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32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7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2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FF66FD-F565-46F7-8E26-35005E0435F2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E8EBBC-DFAA-40A0-BA33-EA06A902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9C631C-0096-4BE3-AB10-ADA3299A0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26" y="414779"/>
            <a:ext cx="10272074" cy="5816339"/>
          </a:xfrm>
        </p:spPr>
        <p:txBody>
          <a:bodyPr>
            <a:norm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Родительское собрание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«Игровые приёмы по развитию речи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детей подготовительной к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школе группы»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D6ECED-9E8A-4878-9123-67E3D414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940" y="3209826"/>
            <a:ext cx="3524910" cy="33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0E3AE-627B-41EB-A237-BDA0DC87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810" y="1272620"/>
            <a:ext cx="4713402" cy="4721780"/>
          </a:xfrm>
        </p:spPr>
        <p:txBody>
          <a:bodyPr/>
          <a:lstStyle/>
          <a:p>
            <a: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Синий</a:t>
            </a:r>
            <a:b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(какой?)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AFDF1-0195-478B-A708-C8DEE3A6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254524"/>
            <a:ext cx="9619285" cy="1018095"/>
          </a:xfrm>
        </p:spPr>
        <p:txBody>
          <a:bodyPr/>
          <a:lstStyle/>
          <a:p>
            <a:pPr lvl="0" algn="ctr">
              <a:buClr>
                <a:prstClr val="white"/>
              </a:buClr>
            </a:pPr>
            <a:r>
              <a:rPr lang="ru-RU" sz="5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«Найди по цвету»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EE2EF4-67ED-4188-8564-1F2CAF801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1" t="2805" r="18216" b="3110"/>
          <a:stretch/>
        </p:blipFill>
        <p:spPr>
          <a:xfrm>
            <a:off x="1480008" y="1390127"/>
            <a:ext cx="4361330" cy="43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4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0E105-26CA-41A3-856C-ED4137F9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62" y="1687398"/>
            <a:ext cx="4873658" cy="4307001"/>
          </a:xfrm>
        </p:spPr>
        <p:txBody>
          <a:bodyPr/>
          <a:lstStyle/>
          <a:p>
            <a: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Зелёный</a:t>
            </a:r>
            <a:b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(какой?)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30CD51-1D5F-4873-87A8-2B43F2D0F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836" y="179109"/>
            <a:ext cx="8075440" cy="13480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8F9C98-8387-44E5-9D22-B7853AC79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75" y="1423447"/>
            <a:ext cx="5407845" cy="44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156B2-2ADC-4D1C-81E3-4A817D4F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263192"/>
            <a:ext cx="10448844" cy="3949831"/>
          </a:xfrm>
        </p:spPr>
        <p:txBody>
          <a:bodyPr>
            <a:no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У меня живёт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проглот</a:t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Всё подряд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проглот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жуёт</a:t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Вот и стало у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проглота</a:t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Брюхо как у бегемота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C78E3-1783-4AE7-AD92-FDCFD7089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245098"/>
            <a:ext cx="10882477" cy="101809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Пальчиковая гимнастика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BE7CF-897E-41B4-A45B-03023EA0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260" y="3667027"/>
            <a:ext cx="3768624" cy="28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7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A4B785-17FE-46CE-AE2D-CAF554BC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67" y="879442"/>
            <a:ext cx="4716682" cy="509911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B609F0F-9FFB-4010-A525-0CC99507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207390"/>
            <a:ext cx="6504493" cy="584461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Тут, конечно, каждый знает</a:t>
            </a:r>
          </a:p>
          <a:p>
            <a:r>
              <a:rPr lang="ru-RU" sz="32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каким у нас бывает</a:t>
            </a:r>
          </a:p>
        </p:txBody>
      </p:sp>
    </p:spTree>
    <p:extLst>
      <p:ext uri="{BB962C8B-B14F-4D97-AF65-F5344CB8AC3E}">
        <p14:creationId xmlns:p14="http://schemas.microsoft.com/office/powerpoint/2010/main" val="2375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7BF3BA-C50D-42FD-8952-3307747CC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293453"/>
            <a:ext cx="11067989" cy="950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Соревнование «Слово-признак»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01A93-AF14-4576-BC6F-6B11BE03C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00" y="1310326"/>
            <a:ext cx="5460069" cy="40865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DDB81A-D0B4-44DF-B8CE-5B4DE9529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29" y="2147847"/>
            <a:ext cx="5079753" cy="30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2B5414-0226-4B75-A0D3-6F18B54B8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старшем дошкольном возрасте происходит наиболее интенсивное развитие речи: 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-Словарь ребенка увеличивается 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-Совершенствуется звуковая сторона речи.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-Развиваются фонематический слух, интонационная выразительность речи.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-Совершенствуется грамматический строй речи. 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-Активно развивается словотворчество. 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-Развивается связная речь. </a:t>
            </a:r>
          </a:p>
        </p:txBody>
      </p:sp>
    </p:spTree>
    <p:extLst>
      <p:ext uri="{BB962C8B-B14F-4D97-AF65-F5344CB8AC3E}">
        <p14:creationId xmlns:p14="http://schemas.microsoft.com/office/powerpoint/2010/main" val="144422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DC7E14-1789-4C30-8314-922F3F4ED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88537"/>
            <a:ext cx="8534400" cy="1668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</a:rPr>
              <a:t>      Игра «Цепочка слов»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6586BA-DBB6-4C56-A7D6-D9C9CFB9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6"/>
          <a:stretch/>
        </p:blipFill>
        <p:spPr>
          <a:xfrm>
            <a:off x="3166285" y="1992550"/>
            <a:ext cx="4921114" cy="45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8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F004D-890E-4D4E-B2FC-DB5C8104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725105"/>
            <a:ext cx="4349701" cy="3228681"/>
          </a:xfrm>
        </p:spPr>
        <p:txBody>
          <a:bodyPr>
            <a:normAutofit/>
          </a:bodyPr>
          <a:lstStyle/>
          <a:p>
            <a:pPr algn="ctr"/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Летит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ABBE60-A415-4E43-9B19-B114DD894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2184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«Назови слово»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28E6A5-3F4B-4C6A-B3BA-3FB54786A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904215"/>
            <a:ext cx="6109682" cy="39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7ACA5-8830-4A7C-A382-EEFE4BEB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21032"/>
            <a:ext cx="4302567" cy="3873368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плачет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471A9-3E1A-4912-8612-AE472CCE9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435230"/>
          </a:xfrm>
        </p:spPr>
        <p:txBody>
          <a:bodyPr/>
          <a:lstStyle/>
          <a:p>
            <a:pPr marL="0" lvl="0" indent="0" algn="ctr">
              <a:buClr>
                <a:prstClr val="white"/>
              </a:buClr>
              <a:buNone/>
            </a:pPr>
            <a:r>
              <a:rPr lang="ru-RU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«Назови слово»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34ACD-71C1-494A-8EDB-55D94898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2" y="1742035"/>
            <a:ext cx="5895656" cy="44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0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DBCA6-846D-4192-95E6-057FCD45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41924"/>
            <a:ext cx="5009578" cy="4052476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76D7E-1199-49B5-A374-8BF725223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256122"/>
          </a:xfrm>
        </p:spPr>
        <p:txBody>
          <a:bodyPr/>
          <a:lstStyle/>
          <a:p>
            <a:pPr marL="0" lvl="0" indent="0" algn="ctr">
              <a:buClr>
                <a:prstClr val="white"/>
              </a:buClr>
              <a:buNone/>
            </a:pPr>
            <a:r>
              <a:rPr lang="ru-RU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«Назови слово»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3B15E-C76F-4E4C-958B-E6468362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273" y="1716462"/>
            <a:ext cx="5635880" cy="41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4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05CCF-A2B4-4358-8912-E89E1ACD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649692"/>
            <a:ext cx="4783334" cy="4344708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ныряет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4ADB94-D9AF-47E4-8F1C-2DC0F047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71340"/>
            <a:ext cx="8534400" cy="1338607"/>
          </a:xfrm>
        </p:spPr>
        <p:txBody>
          <a:bodyPr/>
          <a:lstStyle/>
          <a:p>
            <a:pPr marL="0" lvl="0" indent="0" algn="ctr">
              <a:buClr>
                <a:prstClr val="white"/>
              </a:buClr>
              <a:buNone/>
            </a:pPr>
            <a:r>
              <a:rPr lang="ru-RU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«Назови слово»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470FE-FE70-41A4-9F28-AAE203CD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286" y="1880468"/>
            <a:ext cx="4448763" cy="44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C5133-DB77-4E63-A289-9651A6FD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654" y="1451728"/>
            <a:ext cx="5297864" cy="4542671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Красное</a:t>
            </a:r>
            <a:b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i="1" dirty="0">
                <a:latin typeface="Arial" panose="020B0604020202020204" pitchFamily="34" charset="0"/>
                <a:cs typeface="Arial" panose="020B0604020202020204" pitchFamily="34" charset="0"/>
              </a:rPr>
              <a:t>(какое?)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5DFF1-6AF7-456E-A1F3-FB851566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63951"/>
            <a:ext cx="9393042" cy="1187777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«Найди по цвету»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FE7C9-6BDC-44AA-B62A-AC8B0BDA0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9" y="1832728"/>
            <a:ext cx="3978111" cy="42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11E98-1981-44E7-A8BA-8CF6B153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579" y="1404594"/>
            <a:ext cx="4685122" cy="4589805"/>
          </a:xfrm>
        </p:spPr>
        <p:txBody>
          <a:bodyPr/>
          <a:lstStyle/>
          <a:p>
            <a: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Жёлтая</a:t>
            </a:r>
            <a:br>
              <a:rPr lang="ru-RU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(какая?)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ECEF3-9659-4F1E-BC0D-0F370CC2A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255747"/>
            <a:ext cx="9694699" cy="1054579"/>
          </a:xfrm>
        </p:spPr>
        <p:txBody>
          <a:bodyPr/>
          <a:lstStyle/>
          <a:p>
            <a:pPr lvl="0" algn="ctr">
              <a:buClr>
                <a:prstClr val="white"/>
              </a:buClr>
            </a:pPr>
            <a:r>
              <a:rPr lang="ru-RU" sz="5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«Найди по цвету»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E83A54-68C3-44C7-BD2F-53A51D8E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01" y="1647262"/>
            <a:ext cx="4527641" cy="434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99931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148</TotalTime>
  <Words>169</Words>
  <Application>Microsoft Office PowerPoint</Application>
  <PresentationFormat>Широкоэкранный</PresentationFormat>
  <Paragraphs>34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Летит</vt:lpstr>
      <vt:lpstr>плачет</vt:lpstr>
      <vt:lpstr>Плавает</vt:lpstr>
      <vt:lpstr>ныряет</vt:lpstr>
      <vt:lpstr>Красное (какое?)</vt:lpstr>
      <vt:lpstr>Жёлтая (какая?)</vt:lpstr>
      <vt:lpstr>Синий (какой?)</vt:lpstr>
      <vt:lpstr>Зелёный (какой?)</vt:lpstr>
      <vt:lpstr>У меня живёт проглот Всё подряд проглот жуёт Вот и стало у проглота Брюхо как у бегемота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</cp:revision>
  <dcterms:created xsi:type="dcterms:W3CDTF">2022-12-06T06:12:28Z</dcterms:created>
  <dcterms:modified xsi:type="dcterms:W3CDTF">2022-12-06T08:41:20Z</dcterms:modified>
</cp:coreProperties>
</file>