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FD890-9880-49AD-9144-1C6AA399FA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E547D9E-C186-4047-AEB7-C99538148D4A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Сначала отобрали необходимый материал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127A9DA-193D-433D-B92D-1BAC0192D657}" type="parTrans" cxnId="{948D4B1B-BF66-4131-A411-3ABFEE9F25F1}">
      <dgm:prSet/>
      <dgm:spPr/>
      <dgm:t>
        <a:bodyPr/>
        <a:lstStyle/>
        <a:p>
          <a:endParaRPr lang="ru-RU"/>
        </a:p>
      </dgm:t>
    </dgm:pt>
    <dgm:pt modelId="{0429F7CE-D5D3-4E22-9FEA-44FC26B26119}" type="sibTrans" cxnId="{948D4B1B-BF66-4131-A411-3ABFEE9F25F1}">
      <dgm:prSet/>
      <dgm:spPr/>
      <dgm:t>
        <a:bodyPr/>
        <a:lstStyle/>
        <a:p>
          <a:endParaRPr lang="ru-RU"/>
        </a:p>
      </dgm:t>
    </dgm:pt>
    <dgm:pt modelId="{29A41F58-C602-4180-8467-802618A24396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Затем разместили все объекты на макете 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2D22C7-1BC1-4E80-A03D-F129CDCA815F}" type="parTrans" cxnId="{BFF5F415-3392-4636-92DF-47497171CBC9}">
      <dgm:prSet/>
      <dgm:spPr/>
      <dgm:t>
        <a:bodyPr/>
        <a:lstStyle/>
        <a:p>
          <a:endParaRPr lang="ru-RU"/>
        </a:p>
      </dgm:t>
    </dgm:pt>
    <dgm:pt modelId="{6502A8A2-05C8-4BD7-A282-DA535C0CF231}" type="sibTrans" cxnId="{BFF5F415-3392-4636-92DF-47497171CBC9}">
      <dgm:prSet/>
      <dgm:spPr/>
      <dgm:t>
        <a:bodyPr/>
        <a:lstStyle/>
        <a:p>
          <a:endParaRPr lang="ru-RU"/>
        </a:p>
      </dgm:t>
    </dgm:pt>
    <dgm:pt modelId="{9C9922E4-582D-41C6-912D-AD3A5D3D9723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Преступили к созданию самого здания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713675-8BA2-4AF4-A8CC-18734FB90951}" type="parTrans" cxnId="{77C9B2CC-AD85-44A6-9336-D9C7BDB2D624}">
      <dgm:prSet/>
      <dgm:spPr/>
      <dgm:t>
        <a:bodyPr/>
        <a:lstStyle/>
        <a:p>
          <a:endParaRPr lang="ru-RU"/>
        </a:p>
      </dgm:t>
    </dgm:pt>
    <dgm:pt modelId="{D0A76802-0FDE-4D7F-BD2F-5C9ED4780820}" type="sibTrans" cxnId="{77C9B2CC-AD85-44A6-9336-D9C7BDB2D624}">
      <dgm:prSet/>
      <dgm:spPr/>
      <dgm:t>
        <a:bodyPr/>
        <a:lstStyle/>
        <a:p>
          <a:endParaRPr lang="ru-RU"/>
        </a:p>
      </dgm:t>
    </dgm:pt>
    <dgm:pt modelId="{FE4ED0D5-87E1-49DF-B087-8AFB7851E87E}" type="pres">
      <dgm:prSet presAssocID="{3BFFD890-9880-49AD-9144-1C6AA399FA2C}" presName="CompostProcess" presStyleCnt="0">
        <dgm:presLayoutVars>
          <dgm:dir/>
          <dgm:resizeHandles val="exact"/>
        </dgm:presLayoutVars>
      </dgm:prSet>
      <dgm:spPr/>
    </dgm:pt>
    <dgm:pt modelId="{6F0ACA2D-65AC-45B6-8BD8-907AC7C0FF20}" type="pres">
      <dgm:prSet presAssocID="{3BFFD890-9880-49AD-9144-1C6AA399FA2C}" presName="arrow" presStyleLbl="bgShp" presStyleIdx="0" presStyleCnt="1"/>
      <dgm:spPr/>
    </dgm:pt>
    <dgm:pt modelId="{45E1F285-59F2-4F65-A39E-6B4F0893A6AD}" type="pres">
      <dgm:prSet presAssocID="{3BFFD890-9880-49AD-9144-1C6AA399FA2C}" presName="linearProcess" presStyleCnt="0"/>
      <dgm:spPr/>
    </dgm:pt>
    <dgm:pt modelId="{04BBF112-7B83-41A1-9082-2F554B6B6CC7}" type="pres">
      <dgm:prSet presAssocID="{EE547D9E-C186-4047-AEB7-C99538148D4A}" presName="textNode" presStyleLbl="node1" presStyleIdx="0" presStyleCnt="3" custScaleX="105144" custScaleY="163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A51A9-080D-4B7E-AD76-B90D789CC984}" type="pres">
      <dgm:prSet presAssocID="{0429F7CE-D5D3-4E22-9FEA-44FC26B26119}" presName="sibTrans" presStyleCnt="0"/>
      <dgm:spPr/>
    </dgm:pt>
    <dgm:pt modelId="{2A740904-9C19-4A04-95CC-B1575B94A5E7}" type="pres">
      <dgm:prSet presAssocID="{29A41F58-C602-4180-8467-802618A24396}" presName="textNode" presStyleLbl="node1" presStyleIdx="1" presStyleCnt="3" custScaleX="97652" custScaleY="163853" custLinFactNeighborY="-4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48009-D12D-4C28-8AC7-FD5E7071C863}" type="pres">
      <dgm:prSet presAssocID="{6502A8A2-05C8-4BD7-A282-DA535C0CF231}" presName="sibTrans" presStyleCnt="0"/>
      <dgm:spPr/>
    </dgm:pt>
    <dgm:pt modelId="{8D06B2F3-620A-4BC3-A852-D25AC33C7C75}" type="pres">
      <dgm:prSet presAssocID="{9C9922E4-582D-41C6-912D-AD3A5D3D9723}" presName="textNode" presStyleLbl="node1" presStyleIdx="2" presStyleCnt="3" custScaleX="105537" custScaleY="163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3D0A5A-6660-41C1-8A35-6F7CAA0F945E}" type="presOf" srcId="{3BFFD890-9880-49AD-9144-1C6AA399FA2C}" destId="{FE4ED0D5-87E1-49DF-B087-8AFB7851E87E}" srcOrd="0" destOrd="0" presId="urn:microsoft.com/office/officeart/2005/8/layout/hProcess9"/>
    <dgm:cxn modelId="{011B7859-0AA1-4E51-BF0F-3DB1F5A77E19}" type="presOf" srcId="{9C9922E4-582D-41C6-912D-AD3A5D3D9723}" destId="{8D06B2F3-620A-4BC3-A852-D25AC33C7C75}" srcOrd="0" destOrd="0" presId="urn:microsoft.com/office/officeart/2005/8/layout/hProcess9"/>
    <dgm:cxn modelId="{4E3917BA-DB26-4EE6-8488-E9F7B4D7508E}" type="presOf" srcId="{29A41F58-C602-4180-8467-802618A24396}" destId="{2A740904-9C19-4A04-95CC-B1575B94A5E7}" srcOrd="0" destOrd="0" presId="urn:microsoft.com/office/officeart/2005/8/layout/hProcess9"/>
    <dgm:cxn modelId="{BFF5F415-3392-4636-92DF-47497171CBC9}" srcId="{3BFFD890-9880-49AD-9144-1C6AA399FA2C}" destId="{29A41F58-C602-4180-8467-802618A24396}" srcOrd="1" destOrd="0" parTransId="{7C2D22C7-1BC1-4E80-A03D-F129CDCA815F}" sibTransId="{6502A8A2-05C8-4BD7-A282-DA535C0CF231}"/>
    <dgm:cxn modelId="{948D4B1B-BF66-4131-A411-3ABFEE9F25F1}" srcId="{3BFFD890-9880-49AD-9144-1C6AA399FA2C}" destId="{EE547D9E-C186-4047-AEB7-C99538148D4A}" srcOrd="0" destOrd="0" parTransId="{F127A9DA-193D-433D-B92D-1BAC0192D657}" sibTransId="{0429F7CE-D5D3-4E22-9FEA-44FC26B26119}"/>
    <dgm:cxn modelId="{77C9B2CC-AD85-44A6-9336-D9C7BDB2D624}" srcId="{3BFFD890-9880-49AD-9144-1C6AA399FA2C}" destId="{9C9922E4-582D-41C6-912D-AD3A5D3D9723}" srcOrd="2" destOrd="0" parTransId="{EE713675-8BA2-4AF4-A8CC-18734FB90951}" sibTransId="{D0A76802-0FDE-4D7F-BD2F-5C9ED4780820}"/>
    <dgm:cxn modelId="{155D029F-C8E6-4D4E-8B68-75F5C43A3DC7}" type="presOf" srcId="{EE547D9E-C186-4047-AEB7-C99538148D4A}" destId="{04BBF112-7B83-41A1-9082-2F554B6B6CC7}" srcOrd="0" destOrd="0" presId="urn:microsoft.com/office/officeart/2005/8/layout/hProcess9"/>
    <dgm:cxn modelId="{7DAE3A14-6A11-46F0-9DD8-4103DA011F4C}" type="presParOf" srcId="{FE4ED0D5-87E1-49DF-B087-8AFB7851E87E}" destId="{6F0ACA2D-65AC-45B6-8BD8-907AC7C0FF20}" srcOrd="0" destOrd="0" presId="urn:microsoft.com/office/officeart/2005/8/layout/hProcess9"/>
    <dgm:cxn modelId="{C195BD29-3320-4FEF-9986-20765A26BE1E}" type="presParOf" srcId="{FE4ED0D5-87E1-49DF-B087-8AFB7851E87E}" destId="{45E1F285-59F2-4F65-A39E-6B4F0893A6AD}" srcOrd="1" destOrd="0" presId="urn:microsoft.com/office/officeart/2005/8/layout/hProcess9"/>
    <dgm:cxn modelId="{88782784-6D2E-4814-8E3E-3154E22544BA}" type="presParOf" srcId="{45E1F285-59F2-4F65-A39E-6B4F0893A6AD}" destId="{04BBF112-7B83-41A1-9082-2F554B6B6CC7}" srcOrd="0" destOrd="0" presId="urn:microsoft.com/office/officeart/2005/8/layout/hProcess9"/>
    <dgm:cxn modelId="{EB0CB8E4-539A-443B-A663-2CA607144FB2}" type="presParOf" srcId="{45E1F285-59F2-4F65-A39E-6B4F0893A6AD}" destId="{0ADA51A9-080D-4B7E-AD76-B90D789CC984}" srcOrd="1" destOrd="0" presId="urn:microsoft.com/office/officeart/2005/8/layout/hProcess9"/>
    <dgm:cxn modelId="{973706A5-5DF9-49C5-9D20-B621C8DBCC94}" type="presParOf" srcId="{45E1F285-59F2-4F65-A39E-6B4F0893A6AD}" destId="{2A740904-9C19-4A04-95CC-B1575B94A5E7}" srcOrd="2" destOrd="0" presId="urn:microsoft.com/office/officeart/2005/8/layout/hProcess9"/>
    <dgm:cxn modelId="{BFF6C5DF-F71D-4C08-9F7A-CB7FCE9EACD5}" type="presParOf" srcId="{45E1F285-59F2-4F65-A39E-6B4F0893A6AD}" destId="{87248009-D12D-4C28-8AC7-FD5E7071C863}" srcOrd="3" destOrd="0" presId="urn:microsoft.com/office/officeart/2005/8/layout/hProcess9"/>
    <dgm:cxn modelId="{B47C6647-5C36-4385-8277-70446F3372C4}" type="presParOf" srcId="{45E1F285-59F2-4F65-A39E-6B4F0893A6AD}" destId="{8D06B2F3-620A-4BC3-A852-D25AC33C7C7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ACA2D-65AC-45B6-8BD8-907AC7C0FF20}">
      <dsp:nvSpPr>
        <dsp:cNvPr id="0" name=""/>
        <dsp:cNvSpPr/>
      </dsp:nvSpPr>
      <dsp:spPr>
        <a:xfrm>
          <a:off x="471626" y="0"/>
          <a:ext cx="5345106" cy="203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BF112-7B83-41A1-9082-2F554B6B6CC7}">
      <dsp:nvSpPr>
        <dsp:cNvPr id="0" name=""/>
        <dsp:cNvSpPr/>
      </dsp:nvSpPr>
      <dsp:spPr>
        <a:xfrm>
          <a:off x="137100" y="352218"/>
          <a:ext cx="1983549" cy="1327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Сначала отобрали необходимый материал</a:t>
          </a:r>
          <a:endParaRPr lang="ru-RU" sz="15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1906" y="417024"/>
        <a:ext cx="1853937" cy="1197950"/>
      </dsp:txXfrm>
    </dsp:sp>
    <dsp:sp modelId="{2A740904-9C19-4A04-95CC-B1575B94A5E7}">
      <dsp:nvSpPr>
        <dsp:cNvPr id="0" name=""/>
        <dsp:cNvSpPr/>
      </dsp:nvSpPr>
      <dsp:spPr>
        <a:xfrm>
          <a:off x="2219366" y="316565"/>
          <a:ext cx="1842212" cy="1331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Затем разместили все объекты на макете </a:t>
          </a:r>
          <a:endParaRPr lang="ru-RU" sz="15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4379" y="381578"/>
        <a:ext cx="1712186" cy="1201771"/>
      </dsp:txXfrm>
    </dsp:sp>
    <dsp:sp modelId="{8D06B2F3-620A-4BC3-A852-D25AC33C7C75}">
      <dsp:nvSpPr>
        <dsp:cNvPr id="0" name=""/>
        <dsp:cNvSpPr/>
      </dsp:nvSpPr>
      <dsp:spPr>
        <a:xfrm>
          <a:off x="4160295" y="352218"/>
          <a:ext cx="1990963" cy="1327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Преступили к созданию самого здания</a:t>
          </a:r>
          <a:endParaRPr lang="ru-RU" sz="15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5101" y="417024"/>
        <a:ext cx="1861351" cy="119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города Омска «Центр развития ребёнка — детский сад № 341»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2176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проекта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любимый детский сад»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0" y="2996952"/>
            <a:ext cx="4392488" cy="244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31264" y="1587952"/>
            <a:ext cx="3497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/>
              </a:rPr>
              <a:t>Секция проекта «Краеведение»</a:t>
            </a:r>
          </a:p>
        </p:txBody>
      </p:sp>
    </p:spTree>
    <p:extLst>
      <p:ext uri="{BB962C8B-B14F-4D97-AF65-F5344CB8AC3E}">
        <p14:creationId xmlns:p14="http://schemas.microsoft.com/office/powerpoint/2010/main" val="2687753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4082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 РЕАЛИЗАЦИЯ ПРОЕКТА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6657" y="764704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проделанной работы я узнал много нового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сторию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возникновения нашего детского сада.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Убедился насколько безопасен мой детский сад.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Расширил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конструктивные навыки и умения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Так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 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понял,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 помощью компьютерных технологий можно создать очень интересные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макеты, изучив вид зданий сверху, сбоку, также можно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готовые шаблоны зданий, забора, детских площадок. 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гипотеза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подтвердилась: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интересен и безопасен,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будет тут хорошо и комфортно. 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255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24744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любимый детский сад»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реализован: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педагогами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старшей группы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семьей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Разгонова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Ярослава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 – исследовательский, по количеству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-  индивидуальный.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разработан на основе «модели трех вопросов»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66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Сбор информации</a:t>
            </a:r>
            <a:r>
              <a:rPr lang="ru-RU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информации из сети интернет и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иллюстрированного материала по данной теме. </a:t>
            </a:r>
          </a:p>
          <a:p>
            <a:pPr algn="just">
              <a:spcAft>
                <a:spcPts val="0"/>
              </a:spcAft>
            </a:pPr>
            <a:r>
              <a:rPr lang="ru-RU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b="1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ребенком: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рассматривание фотографий прежних лет, беседа с ребенком о тех людях, которые работают в детском саду, экскурсия по территории детского сада, экскурсия в кабинеты специалистов детского сада. </a:t>
            </a:r>
          </a:p>
          <a:p>
            <a:pPr algn="just"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Совместная и самостоятельная деятельность: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конструирование детского сада из конструктора </a:t>
            </a:r>
            <a:r>
              <a:rPr lang="ru-RU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настольное лото «Кто работает в детском саду».</a:t>
            </a:r>
          </a:p>
          <a:p>
            <a:pPr algn="just"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родителями: </a:t>
            </a:r>
            <a:r>
              <a:rPr lang="ru-RU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оформление рекомендаций для родителей </a:t>
            </a: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«Чем полезно макетирование в работе с детьми старшего дошкольного возраста»;</a:t>
            </a:r>
            <a:endParaRPr lang="ru-RU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Пригласить </a:t>
            </a: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семью </a:t>
            </a:r>
            <a:r>
              <a:rPr lang="ru-RU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 участию в </a:t>
            </a:r>
            <a:r>
              <a:rPr lang="ru-RU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создании макета детского сада, привлечь родителей к созданию виртуальной экскурсии «Кто работает в нашем детском саду».</a:t>
            </a:r>
            <a:endParaRPr lang="ru-RU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95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38731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Совсем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недавно мы переехали в новый город. Город Омск. И я попал в очень интересный детский сад. 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был мне незнаком, и у меня возник вопрос: «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хорош 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интересен именно этот детский сад».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 родителями обсудили эту тему, применив метод трех вопросов, активировав, таким образом, данный проект.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683568" y="2493058"/>
            <a:ext cx="2520279" cy="725303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мы знаем?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83567" y="3453655"/>
            <a:ext cx="2664297" cy="476945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rgbClr val="052F6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Мой </a:t>
            </a:r>
            <a:r>
              <a:rPr lang="ru-RU" sz="1400" b="1" kern="0" dirty="0">
                <a:solidFill>
                  <a:srgbClr val="052F6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детский сад находится в г. Омск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722275" y="4251040"/>
            <a:ext cx="2625589" cy="506719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rgbClr val="052F61">
                    <a:lumMod val="75000"/>
                  </a:srgb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Я </a:t>
            </a:r>
            <a:r>
              <a:rPr lang="ru-RU" sz="1400" b="1" kern="0" dirty="0">
                <a:solidFill>
                  <a:srgbClr val="052F61">
                    <a:lumMod val="75000"/>
                  </a:srgb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хожу в </a:t>
            </a: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старшую</a:t>
            </a:r>
            <a:r>
              <a:rPr lang="ru-RU" sz="1400" b="1" kern="0" dirty="0">
                <a:solidFill>
                  <a:srgbClr val="052F61">
                    <a:lumMod val="75000"/>
                  </a:srgb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400" b="1" kern="0" dirty="0" smtClean="0">
                <a:solidFill>
                  <a:srgbClr val="052F61">
                    <a:lumMod val="75000"/>
                  </a:srgb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группу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83567" y="4975840"/>
            <a:ext cx="2664298" cy="506719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много ребят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347864" y="2493058"/>
            <a:ext cx="2520280" cy="725304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хотим узнать?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940152" y="2445705"/>
            <a:ext cx="2354493" cy="1007950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>
                <a:solidFill>
                  <a:srgbClr val="052F6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 каких источников поучить информацию</a:t>
            </a:r>
            <a:r>
              <a:rPr lang="ru-RU" b="1" kern="0" dirty="0">
                <a:solidFill>
                  <a:srgbClr val="052F6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3581844" y="4958382"/>
            <a:ext cx="2764792" cy="506719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работает в детском </a:t>
            </a: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саду?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402292" y="4115658"/>
            <a:ext cx="2609867" cy="642101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игры и игрушки в моей </a:t>
            </a: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группе?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3420750" y="3434767"/>
            <a:ext cx="2520281" cy="476945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друзей в детском </a:t>
            </a: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саду?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3442876" y="5589240"/>
            <a:ext cx="2764792" cy="641661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noProof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детский сад такой необычной формы?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207669" y="3692127"/>
            <a:ext cx="2057498" cy="558913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rgbClr val="052F61">
                    <a:lumMod val="75000"/>
                  </a:srgb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Спросить у родителей</a:t>
            </a:r>
            <a:endParaRPr lang="ru-RU" sz="1400" b="1" kern="0" dirty="0">
              <a:solidFill>
                <a:srgbClr val="052F61">
                  <a:lumMod val="75000"/>
                </a:srgbClr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474762" y="5060946"/>
            <a:ext cx="1918531" cy="507591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в интернете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6207667" y="4365104"/>
            <a:ext cx="2180757" cy="557139"/>
          </a:xfrm>
          <a:prstGeom prst="wedgeEllipseCallout">
            <a:avLst/>
          </a:prstGeom>
          <a:solidFill>
            <a:schemeClr val="accent1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Спросить у воспитателя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558" y="188640"/>
            <a:ext cx="425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583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58" y="188640"/>
            <a:ext cx="4099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91880" y="1248873"/>
            <a:ext cx="2664296" cy="136815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kern="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«Чем хорош и интересен мой новый детский сад?»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Овал 5"/>
          <p:cNvSpPr/>
          <p:nvPr/>
        </p:nvSpPr>
        <p:spPr>
          <a:xfrm>
            <a:off x="5580112" y="3284984"/>
            <a:ext cx="2304256" cy="144016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Рассмотреть карту 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детского сада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73911" y="3284984"/>
            <a:ext cx="2747547" cy="1512168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Создать макет 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детского сада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042350" y="2502126"/>
            <a:ext cx="879108" cy="782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73621" y="2501280"/>
            <a:ext cx="770587" cy="711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45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6964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родителями мы рассмотрели карту детского сада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4707" r="3545" b="4318"/>
          <a:stretch/>
        </p:blipFill>
        <p:spPr bwMode="auto">
          <a:xfrm>
            <a:off x="2180603" y="1700808"/>
            <a:ext cx="4690096" cy="28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39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76672"/>
            <a:ext cx="4511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Создавали макет детского сада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оэтапно:</a:t>
            </a:r>
          </a:p>
          <a:p>
            <a:pPr algn="ctr"/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409715"/>
              </p:ext>
            </p:extLst>
          </p:nvPr>
        </p:nvGraphicFramePr>
        <p:xfrm>
          <a:off x="1331640" y="1204573"/>
          <a:ext cx="628836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8541" r="13826" b="3194"/>
          <a:stretch/>
        </p:blipFill>
        <p:spPr bwMode="auto">
          <a:xfrm>
            <a:off x="971600" y="3212976"/>
            <a:ext cx="2880320" cy="26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46377"/>
            <a:ext cx="3518463" cy="263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11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748810" cy="281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" t="-1146" r="2302" b="22536"/>
          <a:stretch/>
        </p:blipFill>
        <p:spPr bwMode="auto">
          <a:xfrm>
            <a:off x="3851920" y="2780928"/>
            <a:ext cx="4376666" cy="318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77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8463"/>
            <a:ext cx="4465464" cy="288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02222"/>
            <a:ext cx="5689600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7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464</TotalTime>
  <Words>419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19</cp:revision>
  <cp:lastPrinted>2023-02-26T13:29:25Z</cp:lastPrinted>
  <dcterms:created xsi:type="dcterms:W3CDTF">2023-02-25T10:55:29Z</dcterms:created>
  <dcterms:modified xsi:type="dcterms:W3CDTF">2023-03-15T11:31:30Z</dcterms:modified>
</cp:coreProperties>
</file>