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7" r:id="rId3"/>
    <p:sldId id="258" r:id="rId4"/>
    <p:sldId id="259" r:id="rId5"/>
    <p:sldId id="267" r:id="rId6"/>
    <p:sldId id="296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61" d="100"/>
          <a:sy n="61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0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9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9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5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32B2-11F3-4FFB-B006-402DB7204EF8}" type="datetimeFigureOut">
              <a:rPr lang="ru-RU" smtClean="0"/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F024-CD20-4274-8F5F-AF731386F8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\ТКАЧЕНКО\Новая папка\23913bdb2ad2e3d80c7b2956bea74b0c7a9b97b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0149" y="980728"/>
            <a:ext cx="8619980" cy="574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42637" y="149731"/>
            <a:ext cx="4695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АРМИЯ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онкурс\ТКАЧЕНКО\Новая папка\1517983528_vooruzhennye-sily-r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772"/>
            <a:ext cx="9144000" cy="59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0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57" y="2145138"/>
            <a:ext cx="9266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Презентацию и конспект мероприятия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НАША АРМИЯ»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составила музыкальный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№33»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Энгельса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Ткаченко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Марина Петровна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0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833" y="180254"/>
            <a:ext cx="4842696" cy="665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6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175" y="52520"/>
            <a:ext cx="4948705" cy="6805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7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17247"/>
            <a:ext cx="4899260" cy="673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96"/>
            <a:ext cx="8229600" cy="1143000"/>
          </a:xfrm>
        </p:spPr>
        <p:txBody>
          <a:bodyPr>
            <a:normAutofit/>
          </a:bodyPr>
          <a:lstStyle/>
          <a:p>
            <a:r>
              <a:rPr lang="ru-RU" sz="3900" b="1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ЗАЩИТНИКИ ОТЕЧЕСТВА</a:t>
            </a:r>
            <a:endParaRPr lang="ru-RU" sz="39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82" y="1175793"/>
            <a:ext cx="1814945" cy="277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699792" y="1197496"/>
            <a:ext cx="1814944" cy="272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287372"/>
            <a:ext cx="1814947" cy="267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24639" y="1287372"/>
            <a:ext cx="1778093" cy="267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РАБОТА\праздники\23 февраля\Защитники Отечества\защитники Отечества\00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3088" y="4077072"/>
            <a:ext cx="1771693" cy="25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РАБОТА\праздники\23 февраля\Защитники Отечества\защитники Отечества\00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3928" y="4077071"/>
            <a:ext cx="1769339" cy="25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РАБОТА\праздники\23 февраля\Защитники Отечества\защитники Отечества\00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6037" y="4101858"/>
            <a:ext cx="1767648" cy="259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0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Марина\Pictures\Защитники Отечества\2016-02-14\001.jpg"/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43" b="100000" l="0" r="100000">
                        <a14:backgroundMark x1="9044" y1="30412" x2="9044" y2="30412"/>
                        <a14:backgroundMark x1="48407" y1="18313" x2="6546" y2="55919"/>
                        <a14:backgroundMark x1="6546" y1="56508" x2="4134" y2="99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657" y="207785"/>
            <a:ext cx="4817110" cy="6348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479715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мероприятии используется полный показ и рассказ данной книжки на слайдах экрана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7647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80706" y="274439"/>
            <a:ext cx="727280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БРАТ МОЙ В АРМИЮ ИДЕТ</a:t>
            </a:r>
            <a:endParaRPr lang="ru-RU" sz="3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Конкурс\ТКАЧЕНКО\ВОЕННАЯ ТЕХНИКА\1564207438_9a67a5b517e3bf03a1f74d0a0331ca7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461966"/>
            <a:ext cx="4729654" cy="31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Конкурс\ТКАЧЕНКО\ВОЕННАЯ ТЕХНИКА\1600849118_50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64" y="160080"/>
            <a:ext cx="4693965" cy="31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64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Конкурс\ТКАЧЕНКО\ВОЕННАЯ ТЕХНИКА\clip_su_47_14023991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100686" cy="305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Конкурс\ТКАЧЕНКО\Новая папка\JSdAFV4cMjF1GzKouFevAfVhNb8CdoEXIamU3O_M4f2YbAShDF7KfPWPPFhrvGXbnV7ugDAaLMiyxHudZbIgpx9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5483"/>
            <a:ext cx="4100686" cy="30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онкурс\ТКАЧЕНКО\ВОЕННАЯ ТЕХНИКА\fejerverki-salyuty-pirotekhnicheskoe-shou-v-sankt-peterburg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41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ЗАЩИТНИКИ ОТЕЧЕСТВА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Детский сад №33</dc:creator>
  <cp:lastModifiedBy>Admin</cp:lastModifiedBy>
  <cp:revision>30</cp:revision>
  <dcterms:created xsi:type="dcterms:W3CDTF">2016-02-15T10:10:24Z</dcterms:created>
  <dcterms:modified xsi:type="dcterms:W3CDTF">2023-02-04T15:38:00Z</dcterms:modified>
</cp:coreProperties>
</file>