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D508-3DA4-448A-9D68-B7A4F56BBBEA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6A71-9F9E-4FC4-9B4F-BE51C4F86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D508-3DA4-448A-9D68-B7A4F56BBBEA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6A71-9F9E-4FC4-9B4F-BE51C4F86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D508-3DA4-448A-9D68-B7A4F56BBBEA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6A71-9F9E-4FC4-9B4F-BE51C4F86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D508-3DA4-448A-9D68-B7A4F56BBBEA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6A71-9F9E-4FC4-9B4F-BE51C4F86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D508-3DA4-448A-9D68-B7A4F56BBBEA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6A71-9F9E-4FC4-9B4F-BE51C4F86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D508-3DA4-448A-9D68-B7A4F56BBBEA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6A71-9F9E-4FC4-9B4F-BE51C4F86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D508-3DA4-448A-9D68-B7A4F56BBBEA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6A71-9F9E-4FC4-9B4F-BE51C4F86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D508-3DA4-448A-9D68-B7A4F56BBBEA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6A71-9F9E-4FC4-9B4F-BE51C4F86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D508-3DA4-448A-9D68-B7A4F56BBBEA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6A71-9F9E-4FC4-9B4F-BE51C4F86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D508-3DA4-448A-9D68-B7A4F56BBBEA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6A71-9F9E-4FC4-9B4F-BE51C4F86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D508-3DA4-448A-9D68-B7A4F56BBBEA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6A71-9F9E-4FC4-9B4F-BE51C4F86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5D508-3DA4-448A-9D68-B7A4F56BBBEA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D6A71-9F9E-4FC4-9B4F-BE51C4F86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21764180_27-phonoteka_org-p-fon-dlya-slaida-v-prezentatsii-delovoi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052736"/>
            <a:ext cx="81756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«Создание условий для поддержки</a:t>
            </a:r>
          </a:p>
          <a:p>
            <a:pPr algn="ctr"/>
            <a:r>
              <a:rPr lang="ru-RU" sz="4000" b="1" dirty="0"/>
              <a:t>д</a:t>
            </a:r>
            <a:r>
              <a:rPr lang="ru-RU" sz="4000" b="1" dirty="0" smtClean="0"/>
              <a:t>етской </a:t>
            </a:r>
            <a:r>
              <a:rPr lang="ru-RU" sz="4000" b="1" dirty="0" smtClean="0"/>
              <a:t>инициативности </a:t>
            </a:r>
            <a:r>
              <a:rPr lang="ru-RU" sz="4000" b="1" dirty="0" smtClean="0"/>
              <a:t>в </a:t>
            </a:r>
          </a:p>
          <a:p>
            <a:pPr algn="ctr"/>
            <a:r>
              <a:rPr lang="ru-RU" sz="4000" b="1" dirty="0" smtClean="0"/>
              <a:t>исследовательской деятельности»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3789040"/>
            <a:ext cx="27718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Воспитатель: ВКК </a:t>
            </a:r>
          </a:p>
          <a:p>
            <a:pPr algn="r"/>
            <a:r>
              <a:rPr lang="ru-RU" b="1" dirty="0" smtClean="0"/>
              <a:t>Блощицына Наталья </a:t>
            </a:r>
          </a:p>
          <a:p>
            <a:pPr algn="r"/>
            <a:r>
              <a:rPr lang="ru-RU" b="1" dirty="0" smtClean="0"/>
              <a:t>Анатольевна</a:t>
            </a:r>
          </a:p>
          <a:p>
            <a:pPr algn="r"/>
            <a:r>
              <a:rPr lang="ru-RU" b="1" dirty="0" smtClean="0"/>
              <a:t>МКДОУ детский сад </a:t>
            </a:r>
          </a:p>
          <a:p>
            <a:pPr algn="r"/>
            <a:r>
              <a:rPr lang="ru-RU" b="1" dirty="0" smtClean="0"/>
              <a:t>«Теремок» села Дракино </a:t>
            </a:r>
          </a:p>
          <a:p>
            <a:pPr algn="r"/>
            <a:r>
              <a:rPr lang="ru-RU" b="1" dirty="0" smtClean="0"/>
              <a:t>Лискинского района</a:t>
            </a:r>
          </a:p>
          <a:p>
            <a:pPr algn="r"/>
            <a:r>
              <a:rPr lang="ru-RU" b="1" dirty="0" smtClean="0"/>
              <a:t> Воронежской области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6021288"/>
            <a:ext cx="83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2023 г.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76887_38-p-fon-dlya-prezentatsii-dlya-otcheta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00206_100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0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00206_1008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030" y="2636912"/>
            <a:ext cx="508856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76887_38-p-fon-dlya-prezentatsii-dlya-otcheta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00206_101012.jpg"/>
          <p:cNvPicPr>
            <a:picLocks noChangeAspect="1"/>
          </p:cNvPicPr>
          <p:nvPr/>
        </p:nvPicPr>
        <p:blipFill>
          <a:blip r:embed="rId3" cstate="print"/>
          <a:srcRect l="14720" r="3024"/>
          <a:stretch>
            <a:fillRect/>
          </a:stretch>
        </p:blipFill>
        <p:spPr>
          <a:xfrm>
            <a:off x="1691680" y="908720"/>
            <a:ext cx="6264696" cy="571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55776" y="188640"/>
            <a:ext cx="4068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Результат работы</a:t>
            </a:r>
            <a:endParaRPr lang="ru-RU" sz="4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206_1013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1764180_27-phonoteka_org-p-fon-dlya-slaida-v-prezentatsii-delovoi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2636912"/>
            <a:ext cx="64315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Спасибо за внимание!</a:t>
            </a:r>
            <a:endParaRPr lang="ru-RU" sz="6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3692124_32-phonoteka-org-p-papirus-fon-dlya-prezentatsii-vkontakte-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8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844824"/>
            <a:ext cx="798327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Monotype Corsiva" pitchFamily="66" charset="0"/>
              </a:rPr>
              <a:t> «В каждом ребенке есть солнце,   </a:t>
            </a:r>
            <a:endParaRPr lang="ru-RU" sz="4400" b="1" dirty="0" smtClean="0">
              <a:latin typeface="Monotype Corsiva" pitchFamily="66" charset="0"/>
            </a:endParaRPr>
          </a:p>
          <a:p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>
                <a:latin typeface="Monotype Corsiva" pitchFamily="66" charset="0"/>
              </a:rPr>
              <a:t>             только дайте ему светить».</a:t>
            </a:r>
          </a:p>
          <a:p>
            <a:endParaRPr lang="ru-RU" sz="4400" b="1" dirty="0" smtClean="0">
              <a:latin typeface="Monotype Corsiva" pitchFamily="66" charset="0"/>
            </a:endParaRPr>
          </a:p>
          <a:p>
            <a:r>
              <a:rPr lang="ru-RU" sz="4400" b="1" dirty="0">
                <a:latin typeface="Monotype Corsiva" pitchFamily="66" charset="0"/>
              </a:rPr>
              <a:t> </a:t>
            </a:r>
            <a:r>
              <a:rPr lang="ru-RU" sz="4400" b="1" dirty="0" smtClean="0">
                <a:latin typeface="Monotype Corsiva" pitchFamily="66" charset="0"/>
              </a:rPr>
              <a:t>                                          Сократ</a:t>
            </a:r>
            <a:r>
              <a:rPr lang="ru-RU" sz="4400" b="1" dirty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76887_38-p-fon-dlya-prezentatsii-dlya-otcheta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3068960"/>
            <a:ext cx="7518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«Что такое взбитые сливки?»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1340768"/>
            <a:ext cx="29362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Детский</a:t>
            </a:r>
            <a:endParaRPr lang="ru-RU" sz="6000" b="1" dirty="0"/>
          </a:p>
        </p:txBody>
      </p:sp>
      <p:pic>
        <p:nvPicPr>
          <p:cNvPr id="6" name="Рисунок 5" descr="question-mark-1829459.png"/>
          <p:cNvPicPr>
            <a:picLocks noChangeAspect="1"/>
          </p:cNvPicPr>
          <p:nvPr/>
        </p:nvPicPr>
        <p:blipFill>
          <a:blip r:embed="rId3" cstate="print"/>
          <a:srcRect l="16617" r="17412"/>
          <a:stretch>
            <a:fillRect/>
          </a:stretch>
        </p:blipFill>
        <p:spPr>
          <a:xfrm>
            <a:off x="5148064" y="1052736"/>
            <a:ext cx="1419479" cy="1628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76887_38-p-fon-dlya-prezentatsii-dlya-otcheta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3573016"/>
            <a:ext cx="55041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приготовить взбитые </a:t>
            </a:r>
            <a:endParaRPr lang="ru-RU" sz="4400" b="1" dirty="0" smtClean="0"/>
          </a:p>
          <a:p>
            <a:pPr algn="ctr"/>
            <a:r>
              <a:rPr lang="ru-RU" sz="4400" b="1" dirty="0" smtClean="0"/>
              <a:t>сливки</a:t>
            </a:r>
            <a:r>
              <a:rPr lang="ru-RU" sz="4400" b="1" dirty="0"/>
              <a:t>.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3131840" y="476672"/>
            <a:ext cx="3312368" cy="163448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Цель:</a:t>
            </a:r>
          </a:p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644008" y="22768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76887_38-p-fon-dlya-prezentatsii-dlya-otcheta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2636912"/>
            <a:ext cx="6869701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b="1" dirty="0"/>
              <a:t>Выяснить, что такое взбитые сливки.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/>
              <a:t>Найти рецепт взбитых сливок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/>
              <a:t>Приготовить все необходимые </a:t>
            </a:r>
            <a:endParaRPr lang="ru-RU" sz="2800" b="1" dirty="0" smtClean="0"/>
          </a:p>
          <a:p>
            <a:pPr marL="514350" lvl="0" indent="-514350"/>
            <a:r>
              <a:rPr lang="ru-RU" sz="2800" b="1" dirty="0" smtClean="0"/>
              <a:t>      ингредиенты </a:t>
            </a:r>
            <a:r>
              <a:rPr lang="ru-RU" sz="2800" b="1" dirty="0"/>
              <a:t>для исследования.</a:t>
            </a:r>
          </a:p>
          <a:p>
            <a:pPr marL="514350" lvl="0" indent="-514350"/>
            <a:r>
              <a:rPr lang="ru-RU" sz="2800" b="1" dirty="0" smtClean="0"/>
              <a:t>4.   С </a:t>
            </a:r>
            <a:r>
              <a:rPr lang="ru-RU" sz="2800" b="1" dirty="0"/>
              <a:t>помощью исследования </a:t>
            </a:r>
            <a:endParaRPr lang="ru-RU" sz="2800" b="1" dirty="0" smtClean="0"/>
          </a:p>
          <a:p>
            <a:pPr marL="514350" lvl="0" indent="-514350"/>
            <a:r>
              <a:rPr lang="ru-RU" sz="2800" b="1" dirty="0" smtClean="0"/>
              <a:t>       познакомиться </a:t>
            </a:r>
            <a:r>
              <a:rPr lang="ru-RU" sz="2800" b="1" dirty="0"/>
              <a:t>со взбитыми сливками.</a:t>
            </a:r>
          </a:p>
          <a:p>
            <a:pPr marL="514350" lvl="0" indent="-514350"/>
            <a:r>
              <a:rPr lang="ru-RU" sz="2800" b="1" dirty="0" smtClean="0"/>
              <a:t>5.   Сделать </a:t>
            </a:r>
            <a:r>
              <a:rPr lang="ru-RU" sz="2800" b="1" dirty="0"/>
              <a:t>вывод по результатам работы.</a:t>
            </a:r>
          </a:p>
          <a:p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3203848" y="332656"/>
            <a:ext cx="3024336" cy="120243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Задачи:</a:t>
            </a:r>
          </a:p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644008" y="17008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76887_38-p-fon-dlya-prezentatsii-dlya-otcheta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544522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475656" y="332656"/>
            <a:ext cx="3456384" cy="20162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Объект исследования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932040" y="1772816"/>
            <a:ext cx="792088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5508104" y="2348880"/>
            <a:ext cx="3096344" cy="136815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молочные сливки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547664" y="3068960"/>
            <a:ext cx="3456384" cy="20162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Предмет исследования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148064" y="4293096"/>
            <a:ext cx="792088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5508104" y="4869160"/>
            <a:ext cx="3096344" cy="136815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Свойства сливок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76887_38-p-fon-dlya-prezentatsii-dlya-otcheta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User\Pictures\IMG_20200210_0902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92696"/>
            <a:ext cx="662473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76887_38-p-fon-dlya-prezentatsii-dlya-otcheta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00206_0945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32656"/>
            <a:ext cx="8208912" cy="61566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76887_38-p-fon-dlya-prezentatsii-dlya-otcheta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00206_095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3915" y="0"/>
            <a:ext cx="5340085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00206_095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052736"/>
            <a:ext cx="3975906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110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030420</dc:creator>
  <cp:lastModifiedBy>030420</cp:lastModifiedBy>
  <cp:revision>9</cp:revision>
  <dcterms:created xsi:type="dcterms:W3CDTF">2023-02-11T10:28:08Z</dcterms:created>
  <dcterms:modified xsi:type="dcterms:W3CDTF">2023-02-27T08:59:47Z</dcterms:modified>
</cp:coreProperties>
</file>