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D311-7A21-4CE4-9F83-7BF40149595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3D7B-72C7-4C44-A9D0-E57487F7B8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47"/>
            <a:ext cx="9144000" cy="6853105"/>
          </a:xfrm>
          <a:prstGeom prst="rect">
            <a:avLst/>
          </a:prstGeom>
        </p:spPr>
      </p:pic>
      <p:pic>
        <p:nvPicPr>
          <p:cNvPr id="3" name="Рисунок 2" descr="d6fa487d32fc69bd4e1d5134ba829d5c.png"/>
          <p:cNvPicPr>
            <a:picLocks noChangeAspect="1"/>
          </p:cNvPicPr>
          <p:nvPr/>
        </p:nvPicPr>
        <p:blipFill>
          <a:blip r:embed="rId3" cstate="print"/>
          <a:srcRect l="16561" t="14002" r="14923" b="9990"/>
          <a:stretch>
            <a:fillRect/>
          </a:stretch>
        </p:blipFill>
        <p:spPr>
          <a:xfrm>
            <a:off x="539552" y="2276872"/>
            <a:ext cx="2232248" cy="2736304"/>
          </a:xfrm>
          <a:prstGeom prst="rect">
            <a:avLst/>
          </a:prstGeom>
        </p:spPr>
      </p:pic>
      <p:pic>
        <p:nvPicPr>
          <p:cNvPr id="4" name="Рисунок 3" descr="ecolyata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9" r="10568"/>
          <a:stretch>
            <a:fillRect/>
          </a:stretch>
        </p:blipFill>
        <p:spPr>
          <a:xfrm>
            <a:off x="2411760" y="3429000"/>
            <a:ext cx="2376264" cy="2880000"/>
          </a:xfrm>
          <a:prstGeom prst="rect">
            <a:avLst/>
          </a:prstGeom>
        </p:spPr>
      </p:pic>
      <p:pic>
        <p:nvPicPr>
          <p:cNvPr id="5" name="Рисунок 4" descr="slide-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57" r="24117"/>
          <a:stretch>
            <a:fillRect/>
          </a:stretch>
        </p:blipFill>
        <p:spPr>
          <a:xfrm>
            <a:off x="4860032" y="3140968"/>
            <a:ext cx="2386552" cy="3168000"/>
          </a:xfrm>
          <a:prstGeom prst="rect">
            <a:avLst/>
          </a:prstGeom>
        </p:spPr>
      </p:pic>
      <p:pic>
        <p:nvPicPr>
          <p:cNvPr id="6" name="Рисунок 5" descr="Шалун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79" r="23591"/>
          <a:stretch>
            <a:fillRect/>
          </a:stretch>
        </p:blipFill>
        <p:spPr>
          <a:xfrm>
            <a:off x="6372200" y="1844824"/>
            <a:ext cx="2387067" cy="3060000"/>
          </a:xfrm>
          <a:prstGeom prst="rect">
            <a:avLst/>
          </a:prstGeom>
        </p:spPr>
      </p:pic>
      <p:pic>
        <p:nvPicPr>
          <p:cNvPr id="7" name="Рисунок 6" descr="1619735971_23-phonoteka_org-p-fon-dlya-detskoi-vinetki-3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88640"/>
            <a:ext cx="3792000" cy="28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76470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metist " pitchFamily="2" charset="0"/>
              </a:rPr>
              <a:t>                       АЛЬБОМ</a:t>
            </a:r>
            <a:br>
              <a:rPr lang="ru-RU" b="1" dirty="0" smtClean="0">
                <a:latin typeface="Ametist " pitchFamily="2" charset="0"/>
              </a:rPr>
            </a:br>
            <a:r>
              <a:rPr lang="ru-RU" b="1" dirty="0" smtClean="0">
                <a:latin typeface="Ametist " pitchFamily="2" charset="0"/>
              </a:rPr>
              <a:t>     ДИДАКТИЧЕСКИЕ ИГРЫ</a:t>
            </a:r>
          </a:p>
          <a:p>
            <a:r>
              <a:rPr lang="ru-RU" b="1" dirty="0" smtClean="0">
                <a:latin typeface="Ametist " pitchFamily="2" charset="0"/>
              </a:rPr>
              <a:t>       «С ЭКОЛЯТАМИ ИГРАЕМ</a:t>
            </a:r>
          </a:p>
          <a:p>
            <a:r>
              <a:rPr lang="ru-RU" b="1" dirty="0" smtClean="0">
                <a:latin typeface="Ametist " pitchFamily="2" charset="0"/>
              </a:rPr>
              <a:t>      И ПРИРОДУ ОХРАНЯЕМ!»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2022-03-31T17:11:17Z</dcterms:created>
  <dcterms:modified xsi:type="dcterms:W3CDTF">2022-03-31T18:24:22Z</dcterms:modified>
</cp:coreProperties>
</file>