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6" r:id="rId3"/>
    <p:sldId id="277" r:id="rId4"/>
    <p:sldId id="278" r:id="rId5"/>
    <p:sldId id="279" r:id="rId6"/>
    <p:sldId id="280" r:id="rId7"/>
    <p:sldId id="281" r:id="rId8"/>
    <p:sldId id="282" r:id="rId9"/>
    <p:sldId id="274" r:id="rId10"/>
    <p:sldId id="269" r:id="rId11"/>
    <p:sldId id="271" r:id="rId12"/>
    <p:sldId id="272" r:id="rId13"/>
    <p:sldId id="273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48" y="3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2753B-04A2-4CBB-8A39-0473D4142C9E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00664-E7BF-484C-BE4D-F81B200A37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147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2753B-04A2-4CBB-8A39-0473D4142C9E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00664-E7BF-484C-BE4D-F81B200A37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336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2753B-04A2-4CBB-8A39-0473D4142C9E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00664-E7BF-484C-BE4D-F81B200A37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096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2753B-04A2-4CBB-8A39-0473D4142C9E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00664-E7BF-484C-BE4D-F81B200A37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8634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2753B-04A2-4CBB-8A39-0473D4142C9E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00664-E7BF-484C-BE4D-F81B200A37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5913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2753B-04A2-4CBB-8A39-0473D4142C9E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00664-E7BF-484C-BE4D-F81B200A37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7182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2753B-04A2-4CBB-8A39-0473D4142C9E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00664-E7BF-484C-BE4D-F81B200A37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6467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2753B-04A2-4CBB-8A39-0473D4142C9E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00664-E7BF-484C-BE4D-F81B200A37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4175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2753B-04A2-4CBB-8A39-0473D4142C9E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00664-E7BF-484C-BE4D-F81B200A37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008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2753B-04A2-4CBB-8A39-0473D4142C9E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00664-E7BF-484C-BE4D-F81B200A37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05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2753B-04A2-4CBB-8A39-0473D4142C9E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00664-E7BF-484C-BE4D-F81B200A37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603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D2753B-04A2-4CBB-8A39-0473D4142C9E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500664-E7BF-484C-BE4D-F81B200A37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2198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0.png"/><Relationship Id="rId4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170580"/>
            <a:ext cx="8174117" cy="14038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7400"/>
            <a:ext cx="2392749" cy="48620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548" y="595722"/>
            <a:ext cx="6071419" cy="4553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499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489" y="365125"/>
            <a:ext cx="11139311" cy="1325563"/>
          </a:xfrm>
        </p:spPr>
        <p:txBody>
          <a:bodyPr>
            <a:noAutofit/>
          </a:bodyPr>
          <a:lstStyle/>
          <a:p>
            <a:r>
              <a:rPr lang="ru-RU" sz="3600" b="1" dirty="0">
                <a:latin typeface="+mn-lt"/>
              </a:rPr>
              <a:t>Внуку Шуре добрый дед</a:t>
            </a:r>
            <a:br>
              <a:rPr lang="ru-RU" sz="3600" b="1" dirty="0">
                <a:latin typeface="+mn-lt"/>
              </a:rPr>
            </a:br>
            <a:r>
              <a:rPr lang="ru-RU" sz="3600" b="1" dirty="0">
                <a:latin typeface="+mn-lt"/>
              </a:rPr>
              <a:t>Дал вчера семь штук конфет.</a:t>
            </a:r>
            <a:br>
              <a:rPr lang="ru-RU" sz="3600" b="1" dirty="0">
                <a:latin typeface="+mn-lt"/>
              </a:rPr>
            </a:br>
            <a:r>
              <a:rPr lang="ru-RU" sz="3600" b="1" dirty="0">
                <a:latin typeface="+mn-lt"/>
              </a:rPr>
              <a:t>Съел одну конфету внук.</a:t>
            </a:r>
            <a:br>
              <a:rPr lang="ru-RU" sz="3600" b="1" dirty="0">
                <a:latin typeface="+mn-lt"/>
              </a:rPr>
            </a:br>
            <a:r>
              <a:rPr lang="ru-RU" sz="3600" b="1" dirty="0">
                <a:latin typeface="+mn-lt"/>
              </a:rPr>
              <a:t>Сколько же осталось штук?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0183" y="3743666"/>
            <a:ext cx="3023878" cy="30726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1801" y="1449873"/>
            <a:ext cx="3023878" cy="30726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2594" y="82738"/>
            <a:ext cx="3023878" cy="30726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9741" y="1690688"/>
            <a:ext cx="3023878" cy="30726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2313" y="3630987"/>
            <a:ext cx="3023878" cy="30726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973" y="1690688"/>
            <a:ext cx="3023878" cy="30726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1208" y="3702612"/>
            <a:ext cx="3023878" cy="30726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8588" y="2819753"/>
            <a:ext cx="3773751" cy="377375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7537" y="0"/>
            <a:ext cx="1668628" cy="2085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183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778" y="365125"/>
            <a:ext cx="11128022" cy="261514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+mn-lt"/>
              </a:rPr>
              <a:t>Три зелёные лягушки</a:t>
            </a:r>
            <a:br>
              <a:rPr lang="ru-RU" b="1" dirty="0">
                <a:latin typeface="+mn-lt"/>
              </a:rPr>
            </a:br>
            <a:r>
              <a:rPr lang="ru-RU" b="1" dirty="0">
                <a:latin typeface="+mn-lt"/>
              </a:rPr>
              <a:t>Сидели на опушке.</a:t>
            </a:r>
            <a:br>
              <a:rPr lang="ru-RU" b="1" dirty="0">
                <a:latin typeface="+mn-lt"/>
              </a:rPr>
            </a:br>
            <a:r>
              <a:rPr lang="ru-RU" b="1" dirty="0">
                <a:latin typeface="+mn-lt"/>
              </a:rPr>
              <a:t>Одна им подмигнула</a:t>
            </a:r>
            <a:br>
              <a:rPr lang="ru-RU" b="1" dirty="0">
                <a:latin typeface="+mn-lt"/>
              </a:rPr>
            </a:br>
            <a:r>
              <a:rPr lang="ru-RU" b="1" dirty="0">
                <a:latin typeface="+mn-lt"/>
              </a:rPr>
              <a:t>И в озеро нырнула.</a:t>
            </a:r>
            <a:br>
              <a:rPr lang="ru-RU" b="1" dirty="0">
                <a:latin typeface="+mn-lt"/>
              </a:rPr>
            </a:br>
            <a:r>
              <a:rPr lang="ru-RU" b="1" dirty="0">
                <a:latin typeface="+mn-lt"/>
              </a:rPr>
              <a:t>Сколько лягушек осталось на опушке</a:t>
            </a:r>
            <a:r>
              <a:rPr lang="ru-RU" b="1" dirty="0" smtClean="0">
                <a:latin typeface="+mn-lt"/>
              </a:rPr>
              <a:t>?</a:t>
            </a:r>
            <a:endParaRPr lang="ru-RU" b="1" dirty="0"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9154" y="3397558"/>
            <a:ext cx="3360994" cy="336099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826" y="3136363"/>
            <a:ext cx="3476985" cy="347698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9492" y="1774293"/>
            <a:ext cx="3476985" cy="347698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3159" y="312878"/>
            <a:ext cx="1802361" cy="1802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78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11 1.48148E-6 L -0.04323 0.08518 C -0.05013 0.10324 -0.05404 0.13009 -0.05404 0.1581 C -0.05404 0.19004 -0.05013 0.21551 -0.04323 0.23356 L -0.01211 0.31898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6" y="1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884851"/>
          </a:xfrm>
        </p:spPr>
        <p:txBody>
          <a:bodyPr>
            <a:normAutofit/>
          </a:bodyPr>
          <a:lstStyle/>
          <a:p>
            <a:r>
              <a:rPr lang="ru-RU" b="1" dirty="0">
                <a:latin typeface="+mn-lt"/>
              </a:rPr>
              <a:t>5 щенят в футбол играли.</a:t>
            </a:r>
            <a:br>
              <a:rPr lang="ru-RU" b="1" dirty="0">
                <a:latin typeface="+mn-lt"/>
              </a:rPr>
            </a:br>
            <a:r>
              <a:rPr lang="ru-RU" b="1" dirty="0">
                <a:latin typeface="+mn-lt"/>
              </a:rPr>
              <a:t>Одного домой позвали.</a:t>
            </a:r>
            <a:br>
              <a:rPr lang="ru-RU" b="1" dirty="0">
                <a:latin typeface="+mn-lt"/>
              </a:rPr>
            </a:br>
            <a:r>
              <a:rPr lang="ru-RU" b="1" dirty="0">
                <a:latin typeface="+mn-lt"/>
              </a:rPr>
              <a:t>Он в окно глядит, считает,</a:t>
            </a:r>
            <a:br>
              <a:rPr lang="ru-RU" b="1" dirty="0">
                <a:latin typeface="+mn-lt"/>
              </a:rPr>
            </a:br>
            <a:r>
              <a:rPr lang="ru-RU" b="1" dirty="0">
                <a:latin typeface="+mn-lt"/>
              </a:rPr>
              <a:t>Сколько их теперь играет</a:t>
            </a:r>
            <a:r>
              <a:rPr lang="ru-RU" b="1" dirty="0" smtClean="0">
                <a:latin typeface="+mn-lt"/>
              </a:rPr>
              <a:t>?</a:t>
            </a:r>
            <a:endParaRPr lang="ru-RU" b="1" dirty="0">
              <a:latin typeface="+mn-lt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9721" y="3841923"/>
            <a:ext cx="2827835" cy="2827835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0932" y="3249976"/>
            <a:ext cx="2828789" cy="28287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2143" y="3900764"/>
            <a:ext cx="2828789" cy="282878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24" y="3149342"/>
            <a:ext cx="2828789" cy="282878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6526" y="1222454"/>
            <a:ext cx="2828789" cy="282878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6224" y="5666426"/>
            <a:ext cx="1068150" cy="106312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5238" y="0"/>
            <a:ext cx="2438400" cy="344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099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184841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+mn-lt"/>
              </a:rPr>
              <a:t>Сорвала обезьяна</a:t>
            </a:r>
            <a:br>
              <a:rPr lang="ru-RU" b="1" dirty="0">
                <a:latin typeface="+mn-lt"/>
              </a:rPr>
            </a:br>
            <a:r>
              <a:rPr lang="ru-RU" b="1" dirty="0">
                <a:latin typeface="+mn-lt"/>
              </a:rPr>
              <a:t>Огромных 3 банана.</a:t>
            </a:r>
            <a:br>
              <a:rPr lang="ru-RU" b="1" dirty="0">
                <a:latin typeface="+mn-lt"/>
              </a:rPr>
            </a:br>
            <a:r>
              <a:rPr lang="ru-RU" b="1" dirty="0">
                <a:latin typeface="+mn-lt"/>
              </a:rPr>
              <a:t>Потом на пальму села</a:t>
            </a:r>
            <a:br>
              <a:rPr lang="ru-RU" b="1" dirty="0">
                <a:latin typeface="+mn-lt"/>
              </a:rPr>
            </a:br>
            <a:r>
              <a:rPr lang="ru-RU" b="1" dirty="0">
                <a:latin typeface="+mn-lt"/>
              </a:rPr>
              <a:t> И 2 банана съела.</a:t>
            </a:r>
            <a:br>
              <a:rPr lang="ru-RU" b="1" dirty="0">
                <a:latin typeface="+mn-lt"/>
              </a:rPr>
            </a:br>
            <a:r>
              <a:rPr lang="ru-RU" b="1" dirty="0">
                <a:latin typeface="+mn-lt"/>
              </a:rPr>
              <a:t>Наелась и сказала:</a:t>
            </a:r>
            <a:br>
              <a:rPr lang="ru-RU" b="1" dirty="0">
                <a:latin typeface="+mn-lt"/>
              </a:rPr>
            </a:br>
            <a:r>
              <a:rPr lang="ru-RU" b="1" dirty="0">
                <a:latin typeface="+mn-lt"/>
              </a:rPr>
              <a:t>- Жаль, что осталось мало!</a:t>
            </a:r>
            <a:br>
              <a:rPr lang="ru-RU" b="1" dirty="0">
                <a:latin typeface="+mn-lt"/>
              </a:rPr>
            </a:br>
            <a:r>
              <a:rPr lang="ru-RU" b="1" dirty="0">
                <a:latin typeface="+mn-lt"/>
              </a:rPr>
              <a:t>Сколько бананов осталось</a:t>
            </a:r>
            <a:r>
              <a:rPr lang="ru-RU" b="1" dirty="0" smtClean="0">
                <a:latin typeface="+mn-lt"/>
              </a:rPr>
              <a:t>?</a:t>
            </a:r>
            <a:endParaRPr lang="ru-RU" b="1" dirty="0"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1662" y="0"/>
            <a:ext cx="3513705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871" y="4190983"/>
            <a:ext cx="3958573" cy="277718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8444" y="4077983"/>
            <a:ext cx="3956647" cy="278001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2732" y="4077983"/>
            <a:ext cx="3956647" cy="278001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9614" y="132202"/>
            <a:ext cx="2089352" cy="208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793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37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3228" y="2219117"/>
            <a:ext cx="8175445" cy="140220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25242"/>
            <a:ext cx="2395936" cy="485893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2332" y="772117"/>
            <a:ext cx="6072142" cy="45541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95936" y="4794738"/>
            <a:ext cx="1578187" cy="82061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7601" y="4794738"/>
            <a:ext cx="1660768" cy="89619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1847" y="4794738"/>
            <a:ext cx="2121592" cy="89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890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4462" y="2348069"/>
            <a:ext cx="8175445" cy="14022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25242"/>
            <a:ext cx="2395936" cy="48589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2332" y="772117"/>
            <a:ext cx="6072142" cy="455410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37362" y="4832525"/>
            <a:ext cx="1578187" cy="82061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7601" y="4794738"/>
            <a:ext cx="1660768" cy="89619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1847" y="4794738"/>
            <a:ext cx="2121592" cy="89619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 l="60868" t="33129" r="30436"/>
          <a:stretch/>
        </p:blipFill>
        <p:spPr>
          <a:xfrm>
            <a:off x="2847109" y="4880722"/>
            <a:ext cx="707406" cy="724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352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25242"/>
            <a:ext cx="2395936" cy="485893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2332" y="772117"/>
            <a:ext cx="6072142" cy="455410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4462" y="2348069"/>
            <a:ext cx="8175445" cy="14022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95936" y="4794738"/>
            <a:ext cx="1578187" cy="82061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7601" y="4794738"/>
            <a:ext cx="1660768" cy="89619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1847" y="4794738"/>
            <a:ext cx="2121592" cy="89619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l="60868" t="33129" r="30436"/>
          <a:stretch/>
        </p:blipFill>
        <p:spPr>
          <a:xfrm>
            <a:off x="2831326" y="4842935"/>
            <a:ext cx="707406" cy="72422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/>
          <a:srcRect l="43517" t="26863" r="45966"/>
          <a:stretch/>
        </p:blipFill>
        <p:spPr>
          <a:xfrm>
            <a:off x="5347584" y="4897765"/>
            <a:ext cx="723331" cy="717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097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25242"/>
            <a:ext cx="2395936" cy="485893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2332" y="772117"/>
            <a:ext cx="6072142" cy="455410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4462" y="2348069"/>
            <a:ext cx="8175445" cy="14022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95936" y="4794738"/>
            <a:ext cx="1578187" cy="82061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7601" y="4794738"/>
            <a:ext cx="1660768" cy="89619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1847" y="4794738"/>
            <a:ext cx="2121592" cy="89619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l="60868" t="33129" r="30436"/>
          <a:stretch/>
        </p:blipFill>
        <p:spPr>
          <a:xfrm>
            <a:off x="2786421" y="4842935"/>
            <a:ext cx="707406" cy="72422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/>
          <a:srcRect l="43517" t="26863" r="45966"/>
          <a:stretch/>
        </p:blipFill>
        <p:spPr>
          <a:xfrm>
            <a:off x="5384807" y="4884038"/>
            <a:ext cx="723331" cy="71758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191370" y="4697213"/>
            <a:ext cx="6005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/>
              <a:t>+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2977011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25242"/>
            <a:ext cx="2395936" cy="485893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2332" y="772117"/>
            <a:ext cx="6072142" cy="455410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4462" y="2348069"/>
            <a:ext cx="8175445" cy="14022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95936" y="4794738"/>
            <a:ext cx="1578187" cy="82061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7601" y="4794738"/>
            <a:ext cx="1660768" cy="89619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1847" y="4794738"/>
            <a:ext cx="2121592" cy="89619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l="60868" t="33129" r="30436"/>
          <a:stretch/>
        </p:blipFill>
        <p:spPr>
          <a:xfrm>
            <a:off x="2831326" y="4842935"/>
            <a:ext cx="707406" cy="72422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/>
          <a:srcRect l="43517" t="26863" r="45966"/>
          <a:stretch/>
        </p:blipFill>
        <p:spPr>
          <a:xfrm>
            <a:off x="5347584" y="4884038"/>
            <a:ext cx="723331" cy="71758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/>
          <a:srcRect l="60868" t="33129" r="30436"/>
          <a:stretch/>
        </p:blipFill>
        <p:spPr>
          <a:xfrm>
            <a:off x="7790089" y="4891133"/>
            <a:ext cx="707406" cy="72422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/>
          <a:srcRect l="43517" t="26863" r="45966"/>
          <a:stretch/>
        </p:blipFill>
        <p:spPr>
          <a:xfrm>
            <a:off x="8745737" y="4877407"/>
            <a:ext cx="723331" cy="73794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191370" y="4697213"/>
            <a:ext cx="6005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/>
              <a:t>+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3116240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25242"/>
            <a:ext cx="2395936" cy="485893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2332" y="772117"/>
            <a:ext cx="6072142" cy="455410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4462" y="2348069"/>
            <a:ext cx="8175445" cy="14022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95936" y="4794738"/>
            <a:ext cx="1578187" cy="82061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7601" y="4794738"/>
            <a:ext cx="1660768" cy="89619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1847" y="4794738"/>
            <a:ext cx="2121592" cy="89619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l="60868" t="33129" r="30436"/>
          <a:stretch/>
        </p:blipFill>
        <p:spPr>
          <a:xfrm>
            <a:off x="2831326" y="4842935"/>
            <a:ext cx="707406" cy="72422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/>
          <a:srcRect l="43517" t="26863" r="45966"/>
          <a:stretch/>
        </p:blipFill>
        <p:spPr>
          <a:xfrm>
            <a:off x="5347584" y="4884038"/>
            <a:ext cx="723331" cy="71758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/>
          <a:srcRect l="60868" t="33129" r="30436"/>
          <a:stretch/>
        </p:blipFill>
        <p:spPr>
          <a:xfrm>
            <a:off x="7790089" y="4891133"/>
            <a:ext cx="707406" cy="72422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/>
          <a:srcRect l="43517" t="26863" r="45966"/>
          <a:stretch/>
        </p:blipFill>
        <p:spPr>
          <a:xfrm>
            <a:off x="8745737" y="4877407"/>
            <a:ext cx="723331" cy="73794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191370" y="4697213"/>
            <a:ext cx="6005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/>
              <a:t>+</a:t>
            </a:r>
            <a:endParaRPr lang="ru-RU" sz="6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739112" y="4735000"/>
            <a:ext cx="7316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/>
              <a:t>=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2097005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25242"/>
            <a:ext cx="2395936" cy="485893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2332" y="772117"/>
            <a:ext cx="6072142" cy="455410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4462" y="2348069"/>
            <a:ext cx="8175445" cy="14022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95936" y="4794738"/>
            <a:ext cx="1578187" cy="82061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7601" y="4794738"/>
            <a:ext cx="1660768" cy="89619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1847" y="4794738"/>
            <a:ext cx="2121592" cy="89619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l="60868" t="33129" r="30436"/>
          <a:stretch/>
        </p:blipFill>
        <p:spPr>
          <a:xfrm>
            <a:off x="2831326" y="4842935"/>
            <a:ext cx="707406" cy="72422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/>
          <a:srcRect l="43517" t="26863" r="45966"/>
          <a:stretch/>
        </p:blipFill>
        <p:spPr>
          <a:xfrm>
            <a:off x="5347584" y="4884038"/>
            <a:ext cx="723331" cy="71758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/>
          <a:srcRect l="60868" t="33129" r="30436"/>
          <a:stretch/>
        </p:blipFill>
        <p:spPr>
          <a:xfrm>
            <a:off x="7790089" y="4891133"/>
            <a:ext cx="707406" cy="72422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/>
          <a:srcRect l="43517" t="26863" r="45966"/>
          <a:stretch/>
        </p:blipFill>
        <p:spPr>
          <a:xfrm>
            <a:off x="8745737" y="4877407"/>
            <a:ext cx="723331" cy="73794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191370" y="4697213"/>
            <a:ext cx="6005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/>
              <a:t>+</a:t>
            </a:r>
            <a:endParaRPr lang="ru-RU" sz="6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739112" y="4735000"/>
            <a:ext cx="7316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/>
              <a:t>=</a:t>
            </a:r>
            <a:endParaRPr lang="ru-RU" sz="6000" b="1" dirty="0"/>
          </a:p>
        </p:txBody>
      </p:sp>
      <p:sp>
        <p:nvSpPr>
          <p:cNvPr id="21" name="Арка 20"/>
          <p:cNvSpPr/>
          <p:nvPr/>
        </p:nvSpPr>
        <p:spPr>
          <a:xfrm>
            <a:off x="3338837" y="4395598"/>
            <a:ext cx="5086693" cy="755001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Арка 21"/>
          <p:cNvSpPr/>
          <p:nvPr/>
        </p:nvSpPr>
        <p:spPr>
          <a:xfrm rot="10800000">
            <a:off x="5786017" y="5248970"/>
            <a:ext cx="3289111" cy="878993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11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454" y="785091"/>
            <a:ext cx="8698182" cy="5523345"/>
          </a:xfrm>
          <a:prstGeom prst="rect">
            <a:avLst/>
          </a:prstGeom>
        </p:spPr>
      </p:pic>
      <p:pic>
        <p:nvPicPr>
          <p:cNvPr id="3" name="Железнова - физкультминутка - головами покиваем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66863" y="582107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212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05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21</Words>
  <Application>Microsoft Office PowerPoint</Application>
  <PresentationFormat>Широкоэкранный</PresentationFormat>
  <Paragraphs>10</Paragraphs>
  <Slides>13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Внуку Шуре добрый дед Дал вчера семь штук конфет. Съел одну конфету внук. Сколько же осталось штук? </vt:lpstr>
      <vt:lpstr>Три зелёные лягушки Сидели на опушке. Одна им подмигнула И в озеро нырнула. Сколько лягушек осталось на опушке?</vt:lpstr>
      <vt:lpstr>5 щенят в футбол играли. Одного домой позвали. Он в окно глядит, считает, Сколько их теперь играет?</vt:lpstr>
      <vt:lpstr>Сорвала обезьяна Огромных 3 банана. Потом на пальму села  И 2 банана съела. Наелась и сказала: - Жаль, что осталось мало! Сколько бананов осталось?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01.12.2020г Тема: «Вычитание»</dc:title>
  <dc:creator>user</dc:creator>
  <cp:lastModifiedBy>Максим</cp:lastModifiedBy>
  <cp:revision>34</cp:revision>
  <dcterms:created xsi:type="dcterms:W3CDTF">2020-11-28T08:52:26Z</dcterms:created>
  <dcterms:modified xsi:type="dcterms:W3CDTF">2021-11-30T17:43:19Z</dcterms:modified>
</cp:coreProperties>
</file>