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  <p:sldId id="264" r:id="rId7"/>
    <p:sldId id="265" r:id="rId8"/>
    <p:sldId id="268" r:id="rId9"/>
    <p:sldId id="269" r:id="rId10"/>
    <p:sldId id="267" r:id="rId11"/>
    <p:sldId id="266" r:id="rId12"/>
    <p:sldId id="270" r:id="rId13"/>
    <p:sldId id="281" r:id="rId14"/>
    <p:sldId id="280" r:id="rId15"/>
    <p:sldId id="278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91F1-2C6E-4B61-B481-6CC960AEFF2C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1A6F-A9F1-4065-A763-DA4F12CE9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91F1-2C6E-4B61-B481-6CC960AEFF2C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1A6F-A9F1-4065-A763-DA4F12CE9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91F1-2C6E-4B61-B481-6CC960AEFF2C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1A6F-A9F1-4065-A763-DA4F12CE9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91F1-2C6E-4B61-B481-6CC960AEFF2C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1A6F-A9F1-4065-A763-DA4F12CE9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91F1-2C6E-4B61-B481-6CC960AEFF2C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1A6F-A9F1-4065-A763-DA4F12CE9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91F1-2C6E-4B61-B481-6CC960AEFF2C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1A6F-A9F1-4065-A763-DA4F12CE9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91F1-2C6E-4B61-B481-6CC960AEFF2C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1A6F-A9F1-4065-A763-DA4F12CE9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91F1-2C6E-4B61-B481-6CC960AEFF2C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1A6F-A9F1-4065-A763-DA4F12CE9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91F1-2C6E-4B61-B481-6CC960AEFF2C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1A6F-A9F1-4065-A763-DA4F12CE9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91F1-2C6E-4B61-B481-6CC960AEFF2C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1A6F-A9F1-4065-A763-DA4F12CE9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91F1-2C6E-4B61-B481-6CC960AEFF2C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1A6F-A9F1-4065-A763-DA4F12CE9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591F1-2C6E-4B61-B481-6CC960AEFF2C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91A6F-A9F1-4065-A763-DA4F12CE9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kartinkin.net/uploads/posts/2021-01/1610928025_9-p-fon-v-literaturnom-stile-dlya-prezentatsi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124744"/>
            <a:ext cx="8424936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Презентация к конспекту НОД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«В гостях у сказочных героев»</a:t>
            </a: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(по русским народным сказкам)</a:t>
            </a:r>
          </a:p>
          <a:p>
            <a:pPr algn="ctr"/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с</a:t>
            </a: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таршая группа</a:t>
            </a:r>
          </a:p>
          <a:p>
            <a:pPr algn="ctr"/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Выполнил воспитатель: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Шулепова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М. 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ru-RU" sz="2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wixstatic.com/media/42bf3d_c16a6b118d214be9a2691a3347d575c4~mv2_d_1600_1200_s_2.jpg/v1/fill/w_1600,h_1200,al_c,q_85/42bf3d_c16a6b118d214be9a2691a3347d575c4~mv2_d_1600_1200_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3224"/>
            <a:ext cx="9774965" cy="73312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rgbClr val="C00000"/>
                </a:solidFill>
              </a:rPr>
              <a:t>Игра «Угадай героя сказки по его тени»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2468633" cy="22923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836712"/>
            <a:ext cx="2376264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20888"/>
            <a:ext cx="2823577" cy="22777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645024"/>
            <a:ext cx="2852936" cy="28529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61048"/>
            <a:ext cx="2708920" cy="27089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wixstatic.com/media/42bf3d_c16a6b118d214be9a2691a3347d575c4~mv2_d_1600_1200_s_2.jpg/v1/fill/w_1600,h_1200,al_c,q_85/42bf3d_c16a6b118d214be9a2691a3347d575c4~mv2_d_1600_1200_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3224"/>
            <a:ext cx="9774965" cy="73312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1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C00000"/>
                </a:solidFill>
              </a:rPr>
              <a:t>Игра «Угадай сказочного героя по описанию»</a:t>
            </a: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7"/>
            <a:ext cx="8460432" cy="51125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476673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Назовите животных, которые помогали хозяину собрать небывалый урожай. 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wixstatic.com/media/42bf3d_c16a6b118d214be9a2691a3347d575c4~mv2_d_1600_1200_s_2.jpg/v1/fill/w_1600,h_1200,al_c,q_85/42bf3d_c16a6b118d214be9a2691a3347d575c4~mv2_d_1600_1200_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3224"/>
            <a:ext cx="9774965" cy="733122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8373946" cy="56166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59632" y="-243407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Кого пустили на ночлег на лавочку, а она стала требовать утром у хозяев девочку? 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wixstatic.com/media/42bf3d_c16a6b118d214be9a2691a3347d575c4~mv2_d_1600_1200_s_2.jpg/v1/fill/w_1600,h_1200,al_c,q_85/42bf3d_c16a6b118d214be9a2691a3347d575c4~mv2_d_1600_1200_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3224"/>
            <a:ext cx="9774965" cy="733122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548680"/>
            <a:ext cx="6192688" cy="57606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32324" y="0"/>
            <a:ext cx="4692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Кто хвостом зимой рыбу ловил? 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wixstatic.com/media/42bf3d_c16a6b118d214be9a2691a3347d575c4~mv2_d_1600_1200_s_2.jpg/v1/fill/w_1600,h_1200,al_c,q_85/42bf3d_c16a6b118d214be9a2691a3347d575c4~mv2_d_1600_1200_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3224"/>
            <a:ext cx="9774965" cy="73312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rgbClr val="C00000"/>
                </a:solidFill>
              </a:rPr>
              <a:t>Игра «Найди ошибки в названии сказок»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340768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ru-RU" sz="2800" b="1" dirty="0" smtClean="0">
                <a:solidFill>
                  <a:srgbClr val="C00000"/>
                </a:solidFill>
              </a:rPr>
              <a:t>1. Лисичка с кастрюлькой (Лисичка со скалочкой)</a:t>
            </a:r>
          </a:p>
          <a:p>
            <a:pPr marL="514350" indent="-514350" algn="ctr"/>
            <a:r>
              <a:rPr lang="ru-RU" sz="2800" b="1" dirty="0" smtClean="0">
                <a:solidFill>
                  <a:srgbClr val="C00000"/>
                </a:solidFill>
              </a:rPr>
              <a:t>2. </a:t>
            </a:r>
            <a:r>
              <a:rPr lang="ru-RU" sz="2800" b="1" dirty="0" err="1" smtClean="0">
                <a:solidFill>
                  <a:srgbClr val="C00000"/>
                </a:solidFill>
              </a:rPr>
              <a:t>Пашенька</a:t>
            </a:r>
            <a:r>
              <a:rPr lang="ru-RU" sz="2800" b="1" dirty="0" smtClean="0">
                <a:solidFill>
                  <a:srgbClr val="C00000"/>
                </a:solidFill>
              </a:rPr>
              <a:t> и медведь (Машенька и медведь)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3</a:t>
            </a:r>
            <a:r>
              <a:rPr lang="ru-RU" sz="2800" b="1" dirty="0" smtClean="0">
                <a:solidFill>
                  <a:srgbClr val="C00000"/>
                </a:solidFill>
              </a:rPr>
              <a:t>. Гуси-вороны, утки-лебеди (Гуси-лебеди)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4</a:t>
            </a:r>
            <a:r>
              <a:rPr lang="ru-RU" sz="2800" b="1" dirty="0" smtClean="0">
                <a:solidFill>
                  <a:srgbClr val="C00000"/>
                </a:solidFill>
              </a:rPr>
              <a:t>.Дарьюшкина избушка (</a:t>
            </a:r>
            <a:r>
              <a:rPr lang="ru-RU" sz="2800" b="1" dirty="0" err="1" smtClean="0">
                <a:solidFill>
                  <a:srgbClr val="C00000"/>
                </a:solidFill>
              </a:rPr>
              <a:t>Заюшкина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избушка</a:t>
            </a:r>
            <a:r>
              <a:rPr lang="ru-RU" sz="2800" b="1" dirty="0" smtClean="0">
                <a:solidFill>
                  <a:srgbClr val="C00000"/>
                </a:solidFill>
              </a:rPr>
              <a:t>)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5. Домик (Теремок)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6.Иван Царевич и зелёный волк (Иван Царевич и серый волк)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7.Волк и семеро тигрят (Волк и семеро козлят)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8.Морковка (Репка)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9.Петушок Ряба (Курочка Ряба)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10.Пять медведей (Три медведя)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wixstatic.com/media/42bf3d_c16a6b118d214be9a2691a3347d575c4~mv2_d_1600_1200_s_2.jpg/v1/fill/w_1600,h_1200,al_c,q_85/42bf3d_c16a6b118d214be9a2691a3347d575c4~mv2_d_1600_1200_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3224"/>
            <a:ext cx="9774965" cy="733122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256568"/>
            <a:ext cx="2479846" cy="26001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40968"/>
            <a:ext cx="2294625" cy="29318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068960"/>
            <a:ext cx="2311842" cy="27747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2193708" cy="29249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0"/>
            <a:ext cx="2088232" cy="29541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0"/>
            <a:ext cx="2325185" cy="28472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wixstatic.com/media/42bf3d_c16a6b118d214be9a2691a3347d575c4~mv2_d_1600_1200_s_2.jpg/v1/fill/w_1600,h_1200,al_c,q_85/42bf3d_c16a6b118d214be9a2691a3347d575c4~mv2_d_1600_1200_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774965" cy="73312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3244334"/>
            <a:ext cx="961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wixstatic.com/media/42bf3d_c16a6b118d214be9a2691a3347d575c4~mv2_d_1600_1200_s_2.jpg/v1/fill/w_1600,h_1200,al_c,q_85/42bf3d_c16a6b118d214be9a2691a3347d575c4~mv2_d_1600_1200_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3224"/>
            <a:ext cx="9774965" cy="73312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36436" y="0"/>
            <a:ext cx="3199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u="sng" dirty="0" smtClean="0">
                <a:solidFill>
                  <a:srgbClr val="C00000"/>
                </a:solidFill>
              </a:rPr>
              <a:t>Загадки</a:t>
            </a:r>
            <a:r>
              <a:rPr lang="ru-RU" sz="4800" b="1" dirty="0" smtClean="0">
                <a:solidFill>
                  <a:srgbClr val="C00000"/>
                </a:solidFill>
              </a:rPr>
              <a:t>!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24744"/>
            <a:ext cx="5557896" cy="51845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1484784"/>
            <a:ext cx="35283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</a:rPr>
              <a:t>Лисичка дом себе нашла,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Мышка добрая была.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 доме том в конце концов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Стало множество жильцов. (Теремок)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wixstatic.com/media/42bf3d_c16a6b118d214be9a2691a3347d575c4~mv2_d_1600_1200_s_2.jpg/v1/fill/w_1600,h_1200,al_c,q_85/42bf3d_c16a6b118d214be9a2691a3347d575c4~mv2_d_1600_1200_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3224"/>
            <a:ext cx="9774965" cy="733122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478" y="1340768"/>
            <a:ext cx="5631401" cy="45365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1772817"/>
            <a:ext cx="32403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Мама деточек учила,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дверь чужим не открывать,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не послушались детишки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и попали к волку в пасть.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(Волк и семеро козлят)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36436" y="188640"/>
            <a:ext cx="32718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u="sng" dirty="0" smtClean="0">
                <a:solidFill>
                  <a:srgbClr val="C00000"/>
                </a:solidFill>
              </a:rPr>
              <a:t>Загадки</a:t>
            </a:r>
            <a:r>
              <a:rPr lang="ru-RU" sz="4400" b="1" dirty="0" smtClean="0">
                <a:solidFill>
                  <a:srgbClr val="C00000"/>
                </a:solidFill>
              </a:rPr>
              <a:t>!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wixstatic.com/media/42bf3d_c16a6b118d214be9a2691a3347d575c4~mv2_d_1600_1200_s_2.jpg/v1/fill/w_1600,h_1200,al_c,q_85/42bf3d_c16a6b118d214be9a2691a3347d575c4~mv2_d_1600_1200_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3224"/>
            <a:ext cx="9774965" cy="733122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916832"/>
            <a:ext cx="5958850" cy="38884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2132856"/>
            <a:ext cx="32403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400" b="1" dirty="0" smtClean="0">
              <a:solidFill>
                <a:srgbClr val="C00000"/>
              </a:solidFill>
            </a:endParaRPr>
          </a:p>
          <a:p>
            <a:pPr lvl="0" algn="ctr"/>
            <a:r>
              <a:rPr lang="ru-RU" sz="2400" b="1" dirty="0" smtClean="0">
                <a:solidFill>
                  <a:srgbClr val="C00000"/>
                </a:solidFill>
              </a:rPr>
              <a:t>Был похож на мяч немножко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 катался по дорожкам.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Укатился ото всех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Кроме «рыжей». (Колобок)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36436" y="332656"/>
            <a:ext cx="26237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u="sng" dirty="0" smtClean="0">
                <a:solidFill>
                  <a:srgbClr val="C00000"/>
                </a:solidFill>
              </a:rPr>
              <a:t>Загадки</a:t>
            </a:r>
            <a:r>
              <a:rPr lang="ru-RU" sz="4400" b="1" dirty="0" smtClean="0">
                <a:solidFill>
                  <a:srgbClr val="C00000"/>
                </a:solidFill>
              </a:rPr>
              <a:t>!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wixstatic.com/media/42bf3d_c16a6b118d214be9a2691a3347d575c4~mv2_d_1600_1200_s_2.jpg/v1/fill/w_1600,h_1200,al_c,q_85/42bf3d_c16a6b118d214be9a2691a3347d575c4~mv2_d_1600_1200_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3224"/>
            <a:ext cx="9774965" cy="73312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0"/>
            <a:ext cx="8604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rgbClr val="C00000"/>
                </a:solidFill>
              </a:rPr>
              <a:t>Игра «Угадай сказку по предметам»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3567245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998730"/>
            <a:ext cx="3347864" cy="2510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89040"/>
            <a:ext cx="3708325" cy="24734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wixstatic.com/media/42bf3d_c16a6b118d214be9a2691a3347d575c4~mv2_d_1600_1200_s_2.jpg/v1/fill/w_1600,h_1200,al_c,q_85/42bf3d_c16a6b118d214be9a2691a3347d575c4~mv2_d_1600_1200_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3224"/>
            <a:ext cx="9774965" cy="733122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4328153" cy="32461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132856"/>
            <a:ext cx="4022576" cy="30169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429000"/>
            <a:ext cx="4098032" cy="30735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wixstatic.com/media/42bf3d_c16a6b118d214be9a2691a3347d575c4~mv2_d_1600_1200_s_2.jpg/v1/fill/w_1600,h_1200,al_c,q_85/42bf3d_c16a6b118d214be9a2691a3347d575c4~mv2_d_1600_1200_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3224"/>
            <a:ext cx="9774965" cy="733122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4788341" cy="31875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645024"/>
            <a:ext cx="3048000" cy="20330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484784"/>
            <a:ext cx="3059275" cy="40770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wixstatic.com/media/42bf3d_c16a6b118d214be9a2691a3347d575c4~mv2_d_1600_1200_s_2.jpg/v1/fill/w_1600,h_1200,al_c,q_85/42bf3d_c16a6b118d214be9a2691a3347d575c4~mv2_d_1600_1200_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3224"/>
            <a:ext cx="9774965" cy="733122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204864"/>
            <a:ext cx="6108541" cy="40743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3839468" cy="31778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wixstatic.com/media/42bf3d_c16a6b118d214be9a2691a3347d575c4~mv2_d_1600_1200_s_2.jpg/v1/fill/w_1600,h_1200,al_c,q_85/42bf3d_c16a6b118d214be9a2691a3347d575c4~mv2_d_1600_1200_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3224"/>
            <a:ext cx="9774965" cy="733122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4244955" cy="33225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76672"/>
            <a:ext cx="4010209" cy="493852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223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2022-10-23T07:01:21Z</dcterms:created>
  <dcterms:modified xsi:type="dcterms:W3CDTF">2023-01-17T16:19:24Z</dcterms:modified>
</cp:coreProperties>
</file>