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69" r:id="rId4"/>
    <p:sldId id="260" r:id="rId5"/>
    <p:sldId id="268" r:id="rId6"/>
    <p:sldId id="263" r:id="rId7"/>
    <p:sldId id="270" r:id="rId8"/>
    <p:sldId id="271" r:id="rId9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B2FB4-1841-4729-9CB8-D657B0547253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163BA-7EBE-464B-9826-FB287F8D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3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69E3F26-126F-48D1-820E-78F6ED08069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863746E4-BF61-4886-BAD8-3E650B79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6AF91E-D248-47EC-A33A-4D3FED7041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448C27-FD17-4624-B093-5C5983F46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" y="0"/>
            <a:ext cx="9144000" cy="70294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Женщина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1"/>
            <a:ext cx="9165974" cy="6858000"/>
          </a:xfrm>
          <a:prstGeom prst="rect">
            <a:avLst/>
          </a:prstGeom>
        </p:spPr>
      </p:pic>
      <p:pic>
        <p:nvPicPr>
          <p:cNvPr id="5" name="Крик петух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17" y="4758011"/>
            <a:ext cx="1368152" cy="1368152"/>
          </a:xfrm>
          <a:prstGeom prst="rect">
            <a:avLst/>
          </a:prstGeom>
        </p:spPr>
      </p:pic>
      <p:pic>
        <p:nvPicPr>
          <p:cNvPr id="2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40" y="3974174"/>
            <a:ext cx="2566904" cy="2566904"/>
          </a:xfrm>
          <a:prstGeom prst="rect">
            <a:avLst/>
          </a:prstGeom>
        </p:spPr>
      </p:pic>
      <p:pic>
        <p:nvPicPr>
          <p:cNvPr id="2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47547"/>
            <a:ext cx="2566904" cy="2566904"/>
          </a:xfrm>
          <a:prstGeom prst="rect">
            <a:avLst/>
          </a:prstGeom>
        </p:spPr>
      </p:pic>
      <p:pic>
        <p:nvPicPr>
          <p:cNvPr id="2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41" y="1185285"/>
            <a:ext cx="2566904" cy="256690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8640"/>
            <a:ext cx="7478216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Назовите 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что лишнее на картинке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85" y="1763997"/>
            <a:ext cx="2016224" cy="2016224"/>
          </a:xfr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85" y="3992526"/>
            <a:ext cx="2016224" cy="2016224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19876"/>
            <a:ext cx="2016224" cy="2016224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27176"/>
            <a:ext cx="2016224" cy="2016224"/>
          </a:xfrm>
          <a:prstGeom prst="rect">
            <a:avLst/>
          </a:prstGeom>
        </p:spPr>
      </p:pic>
      <p:pic>
        <p:nvPicPr>
          <p:cNvPr id="8" name="Женщина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2400" y="5941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207" y="0"/>
            <a:ext cx="9649072" cy="6893970"/>
          </a:xfrm>
        </p:spPr>
      </p:pic>
      <p:pic>
        <p:nvPicPr>
          <p:cNvPr id="5" name="Крик петух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Крик петух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615" cy="6858000"/>
          </a:xfrm>
        </p:spPr>
      </p:pic>
      <p:pic>
        <p:nvPicPr>
          <p:cNvPr id="5" name="Крик петух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"/>
            <a:ext cx="9144000" cy="6942960"/>
          </a:xfrm>
        </p:spPr>
      </p:pic>
      <p:pic>
        <p:nvPicPr>
          <p:cNvPr id="5" name="Женщина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516</TotalTime>
  <Words>1</Words>
  <Application>Microsoft Office PowerPoint</Application>
  <PresentationFormat>Экран (4:3)</PresentationFormat>
  <Paragraphs>1</Paragraphs>
  <Slides>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Назовите  что лишнее на картинке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круг</dc:title>
  <dc:creator>Admin</dc:creator>
  <cp:lastModifiedBy>Настя</cp:lastModifiedBy>
  <cp:revision>34</cp:revision>
  <dcterms:created xsi:type="dcterms:W3CDTF">2017-01-20T21:04:55Z</dcterms:created>
  <dcterms:modified xsi:type="dcterms:W3CDTF">2018-02-21T09:27:47Z</dcterms:modified>
</cp:coreProperties>
</file>