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2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5821-36CC-46D4-A500-7C442DE9A635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77C1-4B12-49FE-95AA-626B5706C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474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5821-36CC-46D4-A500-7C442DE9A635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77C1-4B12-49FE-95AA-626B5706C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73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5821-36CC-46D4-A500-7C442DE9A635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77C1-4B12-49FE-95AA-626B5706C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5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5821-36CC-46D4-A500-7C442DE9A635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77C1-4B12-49FE-95AA-626B5706C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75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5821-36CC-46D4-A500-7C442DE9A635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77C1-4B12-49FE-95AA-626B5706C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810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5821-36CC-46D4-A500-7C442DE9A635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77C1-4B12-49FE-95AA-626B5706C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804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5821-36CC-46D4-A500-7C442DE9A635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77C1-4B12-49FE-95AA-626B5706C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44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5821-36CC-46D4-A500-7C442DE9A635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77C1-4B12-49FE-95AA-626B5706C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38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5821-36CC-46D4-A500-7C442DE9A635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77C1-4B12-49FE-95AA-626B5706C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5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5821-36CC-46D4-A500-7C442DE9A635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77C1-4B12-49FE-95AA-626B5706C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516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5821-36CC-46D4-A500-7C442DE9A635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77C1-4B12-49FE-95AA-626B5706C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83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55821-36CC-46D4-A500-7C442DE9A635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477C1-4B12-49FE-95AA-626B5706C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5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4067" y="203201"/>
            <a:ext cx="8424333" cy="124780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«Соберите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портфель в школу»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35943"/>
            <a:ext cx="9127067" cy="89771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38" y="952169"/>
            <a:ext cx="1406156" cy="19816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056" y="1453148"/>
            <a:ext cx="1501508" cy="150603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568" y="3492618"/>
            <a:ext cx="3535599" cy="336323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549" y="1367921"/>
            <a:ext cx="2136622" cy="115010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73" y="4869648"/>
            <a:ext cx="1546900" cy="15469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258" y="1685272"/>
            <a:ext cx="1974877" cy="140269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1" r="22136"/>
          <a:stretch/>
        </p:blipFill>
        <p:spPr>
          <a:xfrm>
            <a:off x="2705393" y="4184216"/>
            <a:ext cx="1549400" cy="17240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2" y="351118"/>
            <a:ext cx="1790949" cy="17909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042" y="96824"/>
            <a:ext cx="3154113" cy="14719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79377">
            <a:off x="-137426" y="2620656"/>
            <a:ext cx="1516588" cy="75829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590" y="3044830"/>
            <a:ext cx="1375048" cy="170964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604" y="4971915"/>
            <a:ext cx="1164979" cy="116315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523" y="4754473"/>
            <a:ext cx="855134" cy="103753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533" y="3203065"/>
            <a:ext cx="2212538" cy="14171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343" y="2745293"/>
            <a:ext cx="1025560" cy="136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0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044 L 0.41511 0.59746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209 L 0.08204 0.43264 " pathEditMode="relative" ptsTypes="AA">
                                      <p:cBhvr>
                                        <p:cTn id="1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0231 L -0.34427 0.65509 " pathEditMode="relative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1273 L 0.478 0.33773 " pathEditMode="relative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-0.00046 L 0.35951 0.20787 " pathEditMode="relative" ptsTypes="AA">
                                      <p:cBhvr>
                                        <p:cTn id="5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0926 L -0.22188 0.21852 " pathEditMode="relative" ptsTypes="AA">
                                      <p:cBhvr>
                                        <p:cTn id="6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6 -0.00972 L -0.24375 -0.0625 " pathEditMode="relative" ptsTypes="AA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125 L -0.39649 0.28611 " pathEditMode="relative" ptsTypes="AA">
                                      <p:cBhvr>
                                        <p:cTn id="8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8 -0.01481 L -0.39414 0.01713 " pathEditMode="relative" ptsTypes="AA"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6 -0.00186 L 0.45769 -0.03519 " pathEditMode="relative" ptsTypes="AA">
                                      <p:cBhvr>
                                        <p:cTn id="1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7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«Соберите портфель в школу»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Соберите портфель  в школу</dc:title>
  <dc:creator>Алина</dc:creator>
  <cp:lastModifiedBy>Алина</cp:lastModifiedBy>
  <cp:revision>9</cp:revision>
  <dcterms:created xsi:type="dcterms:W3CDTF">2022-01-14T14:31:33Z</dcterms:created>
  <dcterms:modified xsi:type="dcterms:W3CDTF">2022-01-15T10:20:03Z</dcterms:modified>
</cp:coreProperties>
</file>