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78" r:id="rId3"/>
    <p:sldId id="289" r:id="rId4"/>
    <p:sldId id="291" r:id="rId5"/>
    <p:sldId id="290" r:id="rId6"/>
    <p:sldId id="285" r:id="rId7"/>
    <p:sldId id="284" r:id="rId8"/>
    <p:sldId id="287" r:id="rId9"/>
    <p:sldId id="297" r:id="rId10"/>
    <p:sldId id="298" r:id="rId11"/>
    <p:sldId id="292" r:id="rId12"/>
    <p:sldId id="295" r:id="rId13"/>
    <p:sldId id="294" r:id="rId14"/>
    <p:sldId id="29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6849-E787-416F-93E5-0195F7D1CED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12778-7BB4-4BA9-953C-712FD8345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2778-7BB4-4BA9-953C-712FD8345E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2778-7BB4-4BA9-953C-712FD8345E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2778-7BB4-4BA9-953C-712FD8345E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95B5-6C7E-4707-A152-C966BFB02FE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2B0C-2DF4-4C94-9B54-CEA17467D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nukadeti.ru/poslovicy/pro-khle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Ордынского района Новосибирской области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Вагайцевский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детский сад «Солнышко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Районный </a:t>
            </a:r>
            <a:r>
              <a:rPr lang="ru-RU" b="1" i="1" dirty="0" err="1" smtClean="0">
                <a:solidFill>
                  <a:srgbClr val="0070C0"/>
                </a:solidFill>
                <a:latin typeface="+mj-lt"/>
              </a:rPr>
              <a:t>онлайн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–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конкурс проектов </a:t>
            </a:r>
            <a:endParaRPr lang="ru-RU" i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для детей дошкольного возраста</a:t>
            </a:r>
            <a:endParaRPr lang="ru-RU" i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«Я и наука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о </a:t>
            </a:r>
            <a:r>
              <a:rPr lang="ru-RU" sz="2000" b="1" dirty="0" smtClean="0">
                <a:solidFill>
                  <a:srgbClr val="0070C0"/>
                </a:solidFill>
              </a:rPr>
              <a:t>номинациям: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социально-значимый проект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Название </a:t>
            </a:r>
            <a:r>
              <a:rPr lang="ru-RU" sz="2000" b="1" dirty="0" smtClean="0">
                <a:solidFill>
                  <a:srgbClr val="0070C0"/>
                </a:solidFill>
              </a:rPr>
              <a:t>материала: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Берегите ХЛЕБ!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Работу выполнила: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Непеина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Катя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Руководитель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Непеина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Наталья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Ивановна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CeNTeR\Desktop\ПРОЕКТ ХЛЕБ ФОТО В ГР\IMG_20210912_135025.jpg"/>
          <p:cNvPicPr/>
          <p:nvPr/>
        </p:nvPicPr>
        <p:blipFill>
          <a:blip r:embed="rId2" cstate="print"/>
          <a:srcRect l="47595" t="15625" r="-508" b="9668"/>
          <a:stretch>
            <a:fillRect/>
          </a:stretch>
        </p:blipFill>
        <p:spPr bwMode="auto">
          <a:xfrm>
            <a:off x="2571736" y="1071546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eNTeR\Desktop\ПРОЕКТ ХЛЕБ ФОТО В ГР\IMG_20210912_134432.jpg"/>
          <p:cNvPicPr/>
          <p:nvPr/>
        </p:nvPicPr>
        <p:blipFill>
          <a:blip r:embed="rId2" cstate="print"/>
          <a:srcRect l="11718" r="8966"/>
          <a:stretch>
            <a:fillRect/>
          </a:stretch>
        </p:blipFill>
        <p:spPr bwMode="auto">
          <a:xfrm>
            <a:off x="714348" y="1500174"/>
            <a:ext cx="714376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еще внимательным при выпекании, работать с любовью и уважать хлеб.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0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Узнав всё про хлеб я поняла почему в нашей семье хлеб никогда не выбрасывают, покупают в меру, а если остается -  сухарики делаем к чаю и супчику!</a:t>
            </a:r>
          </a:p>
          <a:p>
            <a:endParaRPr lang="ru-RU" dirty="0"/>
          </a:p>
        </p:txBody>
      </p:sp>
      <p:pic>
        <p:nvPicPr>
          <p:cNvPr id="6" name="Рисунок 5" descr="C:\Users\CeNTeR\AppData\Local\Microsoft\Windows\Temporary Internet Files\Content.Word\IMG_20211024_194148.jpg"/>
          <p:cNvPicPr/>
          <p:nvPr/>
        </p:nvPicPr>
        <p:blipFill>
          <a:blip r:embed="rId2" cstate="print"/>
          <a:srcRect l="17460" r="24363" b="8333"/>
          <a:stretch>
            <a:fillRect/>
          </a:stretch>
        </p:blipFill>
        <p:spPr bwMode="auto">
          <a:xfrm>
            <a:off x="1571604" y="1357298"/>
            <a:ext cx="60722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Users\CeNTeR\AppData\Local\Microsoft\Windows\Temporary Internet Files\Content.Word\IMG_20211024_193419.jpg"/>
          <p:cNvPicPr/>
          <p:nvPr/>
        </p:nvPicPr>
        <p:blipFill>
          <a:blip r:embed="rId3" cstate="print"/>
          <a:srcRect l="24050" r="29457"/>
          <a:stretch>
            <a:fillRect/>
          </a:stretch>
        </p:blipFill>
        <p:spPr bwMode="auto">
          <a:xfrm>
            <a:off x="285720" y="285728"/>
            <a:ext cx="285748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CeNTeR\AppData\Local\Microsoft\Windows\Temporary Internet Files\Content.Word\IMG_20211024_193845.jpg"/>
          <p:cNvPicPr/>
          <p:nvPr/>
        </p:nvPicPr>
        <p:blipFill>
          <a:blip r:embed="rId4" cstate="print"/>
          <a:srcRect l="17073" t="18367" r="-4878" b="17159"/>
          <a:stretch>
            <a:fillRect/>
          </a:stretch>
        </p:blipFill>
        <p:spPr bwMode="auto">
          <a:xfrm>
            <a:off x="3428992" y="285728"/>
            <a:ext cx="257176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CeNTeR\AppData\Local\Microsoft\Windows\Temporary Internet Files\Content.Word\IMG_20211024_193603.jpg"/>
          <p:cNvPicPr/>
          <p:nvPr/>
        </p:nvPicPr>
        <p:blipFill>
          <a:blip r:embed="rId5" cstate="print"/>
          <a:srcRect t="10088" b="17543"/>
          <a:stretch>
            <a:fillRect/>
          </a:stretch>
        </p:blipFill>
        <p:spPr bwMode="auto">
          <a:xfrm>
            <a:off x="0" y="3643314"/>
            <a:ext cx="292892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C:\Users\CeNTeR\AppData\Local\Microsoft\Windows\Temporary Internet Files\Content.Word\IMG_20211024_193930.jpg"/>
          <p:cNvPicPr/>
          <p:nvPr/>
        </p:nvPicPr>
        <p:blipFill>
          <a:blip r:embed="rId6" cstate="print"/>
          <a:srcRect l="8889" t="18051" r="4444" b="16389"/>
          <a:stretch>
            <a:fillRect/>
          </a:stretch>
        </p:blipFill>
        <p:spPr bwMode="auto">
          <a:xfrm>
            <a:off x="3214678" y="3500438"/>
            <a:ext cx="278608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C:\Users\CeNTeR\AppData\Local\Microsoft\Windows\Temporary Internet Files\Content.Word\IMG_20211024_194045.jpg"/>
          <p:cNvPicPr/>
          <p:nvPr/>
        </p:nvPicPr>
        <p:blipFill>
          <a:blip r:embed="rId7" cstate="print"/>
          <a:srcRect t="13355" b="21510"/>
          <a:stretch>
            <a:fillRect/>
          </a:stretch>
        </p:blipFill>
        <p:spPr bwMode="auto">
          <a:xfrm>
            <a:off x="6286512" y="3500438"/>
            <a:ext cx="264320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CeNTeR\AppData\Local\Microsoft\Windows\Temporary Internet Files\Content.Word\IMG_20211024_194022.jpg"/>
          <p:cNvPicPr/>
          <p:nvPr/>
        </p:nvPicPr>
        <p:blipFill>
          <a:blip r:embed="rId8" cstate="print"/>
          <a:srcRect t="13827" b="22222"/>
          <a:stretch>
            <a:fillRect/>
          </a:stretch>
        </p:blipFill>
        <p:spPr bwMode="auto">
          <a:xfrm>
            <a:off x="6357950" y="285728"/>
            <a:ext cx="228601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eNTeR\AppData\Local\Microsoft\Windows\Temporary Internet Files\Content.Word\IMG_20211019_110738.jpg"/>
          <p:cNvPicPr/>
          <p:nvPr/>
        </p:nvPicPr>
        <p:blipFill>
          <a:blip r:embed="rId3" cstate="print"/>
          <a:srcRect l="16328" r="16328"/>
          <a:stretch>
            <a:fillRect/>
          </a:stretch>
        </p:blipFill>
        <p:spPr bwMode="auto">
          <a:xfrm>
            <a:off x="571472" y="2714620"/>
            <a:ext cx="700092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рассказала ребятам в саду о том, как трудно достается  людям хлеб. Мы  и раньше хлеб берегли, а теперь собираем каждую крошечку и кормим птиц.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того, чтобы односельчане помнили о ценности хлеба,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 том, как тяжело он достается людям,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предложила ребятам моей группы организовать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хлебном отделе сельского магазина «Азбука вкуса»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акцию «Берегите хлеб!»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C:\Users\CeNTeR\AppData\Local\Microsoft\Windows\Temporary Internet Files\Content.Word\IMG_20211022_165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92948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eNTeR\Desktop\ПРОЕКТ ХЛЕБ ФОТО В ГР\IMG_20210912_135025.jpg"/>
          <p:cNvPicPr/>
          <p:nvPr/>
        </p:nvPicPr>
        <p:blipFill>
          <a:blip r:embed="rId2" cstate="print"/>
          <a:srcRect l="47595" t="15625" r="-508" b="9668"/>
          <a:stretch>
            <a:fillRect/>
          </a:stretch>
        </p:blipFill>
        <p:spPr bwMode="auto">
          <a:xfrm>
            <a:off x="1071538" y="1714488"/>
            <a:ext cx="721523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Благодаря нелегкому  труду многих людей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хлеб каждый день  на нашем столе.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Берегите ХЛЕБ!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ХЛЕБ  Н.И,\IMG-20211023-WA0027.jpg"/>
          <p:cNvPicPr/>
          <p:nvPr/>
        </p:nvPicPr>
        <p:blipFill>
          <a:blip r:embed="rId3"/>
          <a:srcRect l="7812" r="12500"/>
          <a:stretch>
            <a:fillRect/>
          </a:stretch>
        </p:blipFill>
        <p:spPr bwMode="auto">
          <a:xfrm>
            <a:off x="1000100" y="1785926"/>
            <a:ext cx="714376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87868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Все мы любим ароматные булочки, вкусную сдобу.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Моя прабабушка Галя печет замечательные пироги дома, а в магазине  огромный выбор хлеба 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 нашей семье всегда  говорят, что хлеб нужно беречь.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же  его нужно беречь, если его так много?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xn--b1aecnthebc1acj.xn--p1ai/uploads/files/flib/1405011600/21563.jpg"/>
          <p:cNvPicPr>
            <a:picLocks noChangeAspect="1" noChangeArrowheads="1"/>
          </p:cNvPicPr>
          <p:nvPr/>
        </p:nvPicPr>
        <p:blipFill>
          <a:blip r:embed="rId2"/>
          <a:srcRect t="5625" r="26249"/>
          <a:stretch>
            <a:fillRect/>
          </a:stretch>
        </p:blipFill>
        <p:spPr bwMode="auto">
          <a:xfrm>
            <a:off x="1500166" y="1500174"/>
            <a:ext cx="5970996" cy="5093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3" y="0"/>
            <a:ext cx="8715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Хлеб — символ достатка и благополучия!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Его сравнивали с золотом, с солнцем, самой жизнью. 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У многих народов в древности хлеб, как солнце и золото,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обозначался одним символом —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кругом с точкой посредине, хлебом-солью встречали гостей.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ХЛЕБ  Н.И,\IMG-20211024-WA0014 (1).jpg"/>
          <p:cNvPicPr/>
          <p:nvPr/>
        </p:nvPicPr>
        <p:blipFill>
          <a:blip r:embed="rId2"/>
          <a:srcRect l="18920" t="3000" r="30893" b="10667"/>
          <a:stretch>
            <a:fillRect/>
          </a:stretch>
        </p:blipFill>
        <p:spPr bwMode="auto">
          <a:xfrm>
            <a:off x="1000100" y="1357298"/>
            <a:ext cx="728664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3" y="142852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Из книг мы с бабушкой узнали: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хлеб  как великая ценность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в блокадном Ленинграде, во время войны.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2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Хлеб берегли, в честь хлеба слагали песни, рассказы, стихи, пословицы и поговорки</a:t>
            </a:r>
          </a:p>
          <a:p>
            <a:pPr lvl="0" fontAlgn="base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Хлеб — всему голова.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Сто потов сойдет, пока хлеб взойдет.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Не в пору и обед, коли хлеба нет.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Всем нужен, а не всякий сделает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Там и рай, где хлеба край.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Без хлеба сыт не будешь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Хлеба ни куска и стол – доска.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Хлеб батюшка, водица- матушка.</a:t>
            </a:r>
          </a:p>
          <a:p>
            <a:r>
              <a:rPr lang="ru-RU" sz="2400" u="sng" dirty="0" smtClean="0">
                <a:solidFill>
                  <a:srgbClr val="0070C0"/>
                </a:solidFill>
                <a:latin typeface="+mj-lt"/>
                <a:hlinkClick r:id="rId2"/>
              </a:rPr>
              <a:t> </a:t>
            </a:r>
          </a:p>
          <a:p>
            <a:pPr fontAlgn="base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любом кусочке хлеба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 почувствуешь всегда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Теплоту родного неба,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Привкус доброго труда.</a:t>
            </a:r>
          </a:p>
          <a:p>
            <a:pPr fontAlgn="base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В. Кожевников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 smtClean="0"/>
          </a:p>
          <a:p>
            <a:pPr lvl="0" fontAlgn="base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" name="Рисунок 2" descr="C:\Users\CeNTeR\Desktop\ПРОЕКТ ХЛЕБ ФОТО В ГР\IMG_20210912_121926.jpg"/>
          <p:cNvPicPr/>
          <p:nvPr/>
        </p:nvPicPr>
        <p:blipFill>
          <a:blip r:embed="rId3" cstate="print"/>
          <a:srcRect t="13541" b="9375"/>
          <a:stretch>
            <a:fillRect/>
          </a:stretch>
        </p:blipFill>
        <p:spPr bwMode="auto">
          <a:xfrm>
            <a:off x="5000628" y="1071546"/>
            <a:ext cx="371477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oyaokruga.ru/img/image_big/84f93231-2f09-4cd3-a070-7e83f18795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интернете мы с папой узнали, чтоб хлеб появляется у нас на столе  благодаря нелегкому труду людей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120 профессий!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Дедушка рассказал, что зимой в ремонтных мастерских слесари готовят технику для уборки. 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f51bf469268b519e7503e4069f32e9ef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929486" cy="50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поле я видела, как трудятся комбайнеры.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хорошую погоду , чтобы быстрее  убрать хлеб они обедают в поле и работают даже ночью.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eNTeR\Desktop\ПРОЕКТ ХЛЕБ ФОТО В ГР\IMG_20210912_120753.jpg"/>
          <p:cNvPicPr/>
          <p:nvPr/>
        </p:nvPicPr>
        <p:blipFill>
          <a:blip r:embed="rId2" cstate="print"/>
          <a:srcRect l="8593" r="8593"/>
          <a:stretch>
            <a:fillRect/>
          </a:stretch>
        </p:blipFill>
        <p:spPr bwMode="auto">
          <a:xfrm>
            <a:off x="1357290" y="1714488"/>
            <a:ext cx="657229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познакомилась с пекарем Евгенией Анатольевной.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Она рассказала, что раньше хлеб замешивали руками,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выпекали в печи - это было  тяжелое занятие.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Сейчас на помощь пекарям пришли машины, но труд пекаря остается нелегким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Всем нужен свежий хлеб и поэтому пекарь работает и днем и ночью.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eNTeR\Desktop\ПРОЕКТ ХЛЕБ ФОТО В ГР\IMG_20210912_120323.jpg"/>
          <p:cNvPicPr/>
          <p:nvPr/>
        </p:nvPicPr>
        <p:blipFill>
          <a:blip r:embed="rId2" cstate="print"/>
          <a:srcRect b="12719"/>
          <a:stretch>
            <a:fillRect/>
          </a:stretch>
        </p:blipFill>
        <p:spPr bwMode="auto">
          <a:xfrm>
            <a:off x="714348" y="1285860"/>
            <a:ext cx="350043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CeNTeR\Desktop\ПРОЕКТ ХЛЕБ ФОТО В ГР\IMG_20210912_133803.jpg"/>
          <p:cNvPicPr/>
          <p:nvPr/>
        </p:nvPicPr>
        <p:blipFill>
          <a:blip r:embed="rId3" cstate="print"/>
          <a:srcRect t="2799" b="10416"/>
          <a:stretch>
            <a:fillRect/>
          </a:stretch>
        </p:blipFill>
        <p:spPr bwMode="auto">
          <a:xfrm>
            <a:off x="4714876" y="1285860"/>
            <a:ext cx="378621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пекаря зависит вкус хлеба. Пекарь должен быть: аккуратным, добросовестным, трудолюбивым, ловким, добрым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512</Words>
  <Application>Microsoft Office PowerPoint</Application>
  <PresentationFormat>Экран (4:3)</PresentationFormat>
  <Paragraphs>78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CeNTeR</dc:creator>
  <cp:lastModifiedBy>user</cp:lastModifiedBy>
  <cp:revision>77</cp:revision>
  <dcterms:created xsi:type="dcterms:W3CDTF">2021-10-23T14:11:46Z</dcterms:created>
  <dcterms:modified xsi:type="dcterms:W3CDTF">2021-10-27T06:15:40Z</dcterms:modified>
</cp:coreProperties>
</file>