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2"/>
  </p:notesMasterIdLst>
  <p:sldIdLst>
    <p:sldId id="256" r:id="rId2"/>
    <p:sldId id="312" r:id="rId3"/>
    <p:sldId id="269" r:id="rId4"/>
    <p:sldId id="293" r:id="rId5"/>
    <p:sldId id="271" r:id="rId6"/>
    <p:sldId id="300" r:id="rId7"/>
    <p:sldId id="281" r:id="rId8"/>
    <p:sldId id="304" r:id="rId9"/>
    <p:sldId id="295" r:id="rId10"/>
    <p:sldId id="305" r:id="rId11"/>
    <p:sldId id="283" r:id="rId12"/>
    <p:sldId id="306" r:id="rId13"/>
    <p:sldId id="302" r:id="rId14"/>
    <p:sldId id="316" r:id="rId15"/>
    <p:sldId id="319" r:id="rId16"/>
    <p:sldId id="313" r:id="rId17"/>
    <p:sldId id="314" r:id="rId18"/>
    <p:sldId id="315" r:id="rId19"/>
    <p:sldId id="317" r:id="rId20"/>
    <p:sldId id="318" r:id="rId21"/>
    <p:sldId id="303" r:id="rId22"/>
    <p:sldId id="320" r:id="rId23"/>
    <p:sldId id="297" r:id="rId24"/>
    <p:sldId id="270" r:id="rId25"/>
    <p:sldId id="321" r:id="rId26"/>
    <p:sldId id="323" r:id="rId27"/>
    <p:sldId id="324" r:id="rId28"/>
    <p:sldId id="298" r:id="rId29"/>
    <p:sldId id="284" r:id="rId30"/>
    <p:sldId id="29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5pPr>
    <a:lvl6pPr marL="22860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6pPr>
    <a:lvl7pPr marL="27432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7pPr>
    <a:lvl8pPr marL="32004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8pPr>
    <a:lvl9pPr marL="36576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0824" autoAdjust="0"/>
  </p:normalViewPr>
  <p:slideViewPr>
    <p:cSldViewPr>
      <p:cViewPr>
        <p:scale>
          <a:sx n="57" d="100"/>
          <a:sy n="57" d="100"/>
        </p:scale>
        <p:origin x="-21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F2226C-F676-4DCF-BAF4-268A304C4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10C2A-45EB-4029-8A14-349619D8A4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74607-CB5C-4893-8FA3-3B517E6ED5F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6076E-1151-4732-8945-F8C29D419CA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3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13DC0-2501-45F7-91CE-A46E486995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3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2FAF1-69F4-4C96-A46B-92C6B628F36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300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7A83-BAAE-4637-848E-7AC1278D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E888-C8D1-4F86-95D2-DDBB4962B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F779-AD23-4F65-8F6C-D3EF54A0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557A-F1FF-450B-BFAF-3FBFF20C9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9C92-8ED2-4B1D-9502-D2459E5FA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5D10-05A9-40FA-9E25-2B571163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0102-C6C7-42B3-9633-96564A994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6B03-AB37-454C-84DF-FE3DF92FE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8C29-8EF4-43F6-8BEF-C31CDBB0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3F36-F691-4FB4-8ED5-EA06AB6D9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FAF-3828-433D-B6DF-F08957CDD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19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C55B0DB-BBC1-4BC6-8758-1116D05CC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smilekaluga.ru/wp-content/uploads/2017/04/1920x1080resize_portfolio34653_34_14107778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84163"/>
            <a:ext cx="9144000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60325" y="-233363"/>
            <a:ext cx="92646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5400" dirty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"Предметы русского быта"</a:t>
            </a:r>
            <a:endParaRPr lang="ru-RU" sz="5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900igr.net/up/datai/240519/0027-031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9144000" cy="571480"/>
          </a:xfrm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Неотъемная часть предметов народного быта русского народа. </a:t>
            </a:r>
            <a:br>
              <a:rPr lang="ru-RU" sz="1200" dirty="0" smtClean="0">
                <a:solidFill>
                  <a:schemeClr val="accent6"/>
                </a:solidFill>
              </a:rPr>
            </a:br>
            <a:r>
              <a:rPr lang="ru-RU" sz="1200" dirty="0" smtClean="0">
                <a:solidFill>
                  <a:schemeClr val="accent6"/>
                </a:solidFill>
              </a:rPr>
              <a:t>В сундуке хранилось приданое. Девушка, выходящая замуж забирала его в дом мужа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5508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Сундук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6429396"/>
            <a:ext cx="8686800" cy="276204"/>
          </a:xfrm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Чугуны – это специальная, прочная, жаростойкая посуда</a:t>
            </a:r>
            <a:r>
              <a:rPr lang="ru-RU" sz="3200" dirty="0" smtClean="0">
                <a:solidFill>
                  <a:schemeClr val="accent6"/>
                </a:solidFill>
              </a:rPr>
              <a:t/>
            </a:r>
            <a:br>
              <a:rPr lang="ru-RU" sz="3200" dirty="0" smtClean="0">
                <a:solidFill>
                  <a:schemeClr val="accent6"/>
                </a:solidFill>
              </a:rPr>
            </a:b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12291" name="Picture 6" descr="https://ds04.infourok.ru/uploads/ex/0394/0000171b-ea830577/hello_html_327309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50825" y="0"/>
            <a:ext cx="8613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Подвижная народная игра «Бояре»</a:t>
            </a:r>
          </a:p>
        </p:txBody>
      </p:sp>
      <p:pic>
        <p:nvPicPr>
          <p:cNvPr id="13316" name="Picture 6" descr="http://900igr.net/up/datas/142177/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28600" y="6286520"/>
            <a:ext cx="8686800" cy="571480"/>
          </a:xfrm>
        </p:spPr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accent6"/>
                </a:solidFill>
              </a:rPr>
              <a:t>Использовали, чтобы доставать из печи горячий чугунок. Это приспособление крепилось к длинной палке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Рисование на тему </a:t>
            </a:r>
            <a:br>
              <a:rPr lang="ru-RU" sz="36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6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«Портрет моей мамы»</a:t>
            </a:r>
          </a:p>
        </p:txBody>
      </p:sp>
      <p:pic>
        <p:nvPicPr>
          <p:cNvPr id="14340" name="Picture 7" descr="http://b1.culture.ru/c/2624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9144000" cy="500042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Самовар берегли и передавали по наследству, </a:t>
            </a:r>
          </a:p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в нем кипятили воду для чаепития</a:t>
            </a:r>
            <a:endParaRPr lang="ru-RU" sz="1200" b="1" dirty="0"/>
          </a:p>
        </p:txBody>
      </p:sp>
      <p:pic>
        <p:nvPicPr>
          <p:cNvPr id="15364" name="Picture 5" descr="http://samovargrad.ru/wp-content/uploads/2014/10/8KwymgDujX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396"/>
            <a:ext cx="9144000" cy="428604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Воду для самовара приносили ведрами, используя коромысло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pic>
        <p:nvPicPr>
          <p:cNvPr id="16388" name="Picture 2" descr="http://боровичскийкрай.рф/upload/medialibrary/6a5/6a596280545ab4d59d54211579d5dcd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9144000" cy="52703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Ложки раньше были деревянными,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а вилок вообще не было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7412" name="Picture 6" descr="http://история-вещей.рф/wp-content/uploads/2014/04/istorija-lozhki-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up/datai/142177/0030-034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86520"/>
            <a:ext cx="9144000" cy="571480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Рубель  использовали для глажки белья. </a:t>
            </a:r>
          </a:p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Это деревянная доска с поперечными желобками</a:t>
            </a:r>
            <a:endParaRPr lang="ru-RU" sz="1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85723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Чугунный утюг работал без электричества, его наполняли углями и долгое время держали над пламенем печи и весил 10 кг 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9460" name="Picture 5" descr="http://volchansk-kultura.ru/wp-content/uploads/2016/06/2015-03-06-11-01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495284"/>
          </a:xfrm>
        </p:spPr>
        <p:txBody>
          <a:bodyPr/>
          <a:lstStyle/>
          <a:p>
            <a:pPr>
              <a:defRPr/>
            </a:pPr>
            <a:endParaRPr lang="ru-RU" sz="4000" b="1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Закут (бабий угол)  был рядом с печкой</a:t>
            </a:r>
            <a:endParaRPr lang="ru-RU" dirty="0" smtClean="0">
              <a:solidFill>
                <a:schemeClr val="accent6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4" descr="https://peterburg2.ru/reimg/d34fb63036313430d42f83d06626c6faa6c6c6c98600/XSxbP6N8wO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5913"/>
            <a:ext cx="9144000" cy="66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>
              <a:tabLst>
                <a:tab pos="630238" algn="l"/>
              </a:tabLst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Закут (бабий угол)  был рядом с печкой.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>
              <a:tabLst>
                <a:tab pos="630238" algn="l"/>
              </a:tabLst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Закут (бабий угол)  был рядом с печкой.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Это был дом деревянный, срубленный из бревен. В нем было тепло и уютно. Люди-соседи помогали друг другу, строили избу вместе -из деревянных бревен, топорами. Избы делали квадратными или прямоугольными, одноэтажными, ничего лишнего. Окна в избе были резными, расписными, служили не только украшением, но и защищали от солнца и ветра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3075" name="Picture 2" descr="http://data4.i.gallery.ru/albums/gallery/246687-36ddd-81539260-m750x740-u119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4343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fs00.infourok.ru/images/doc/178/204042/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0"/>
            <a:ext cx="450056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240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chemeClr val="accent6"/>
                </a:solidFill>
              </a:rPr>
              <a:t>Изба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85723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Прядение это обязательное занятие крестьянской женщины. Девушка должна была прясть с 6-8 лет, чтобы приготовить себе приданое. Прялки делали из дерева (береза, липа)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1508" name="Picture 2" descr="http://kostrsloboda.ru/images/news/2015-10/clip_image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060575"/>
            <a:ext cx="8686800" cy="685800"/>
          </a:xfrm>
        </p:spPr>
        <p:txBody>
          <a:bodyPr/>
          <a:lstStyle/>
          <a:p>
            <a:pPr algn="ctr">
              <a:defRPr/>
            </a:pPr>
            <a:r>
              <a:rPr lang="ru-RU" sz="9600" dirty="0" smtClean="0">
                <a:solidFill>
                  <a:schemeClr val="accent6"/>
                </a:solidFill>
              </a:rPr>
              <a:t>ЗАГАДКИ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Летом спит, зимой горит.</a:t>
            </a:r>
            <a:br>
              <a:rPr lang="ru-RU" smtClean="0"/>
            </a:br>
            <a:r>
              <a:rPr lang="ru-RU" smtClean="0"/>
              <a:t>Пасть открывает,</a:t>
            </a:r>
            <a:br>
              <a:rPr lang="ru-RU" smtClean="0"/>
            </a:br>
            <a:r>
              <a:rPr lang="ru-RU" smtClean="0"/>
              <a:t>что дают - глотает... 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29"/>
            <a:ext cx="9144000" cy="692133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Летом спит, зимой горит.</a:t>
            </a:r>
          </a:p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Пасть открывает,</a:t>
            </a:r>
          </a:p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что дают - глотает...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56" name="Picture 2" descr="http://poluchi-teplo.ru/wp-content/uploads/2016/04/Russkaya-pech-v-intere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спит, зимой горит.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Пасть открывает,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дают - глотает...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спит, зимой горит.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Пасть открывает,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дают - глотает...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s://80.img.avito.st/640x480/38050647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214678" cy="3186113"/>
          </a:xfrm>
        </p:spPr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accent6"/>
                </a:solidFill>
              </a:rPr>
              <a:t>Не бык, 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а бодает,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не ест, а еду хватает.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Что схватит - отдает,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а сам в угол идет...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endParaRPr lang="ru-RU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img0.liveinternet.ru/images/attach/c/0/53/425/53425973_P91305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5175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Он, как круглая кастрюля.</a:t>
            </a:r>
            <a:br>
              <a:rPr lang="ru-RU" sz="1200" dirty="0" smtClean="0">
                <a:solidFill>
                  <a:schemeClr val="accent6"/>
                </a:solidFill>
              </a:rPr>
            </a:br>
            <a:r>
              <a:rPr lang="ru-RU" sz="1200" dirty="0" smtClean="0">
                <a:solidFill>
                  <a:schemeClr val="accent6"/>
                </a:solidFill>
              </a:rPr>
              <a:t>Он чумазый, не чистюля.</a:t>
            </a:r>
            <a:br>
              <a:rPr lang="ru-RU" sz="1200" dirty="0" smtClean="0">
                <a:solidFill>
                  <a:schemeClr val="accent6"/>
                </a:solidFill>
              </a:rPr>
            </a:br>
            <a:r>
              <a:rPr lang="ru-RU" sz="1200" dirty="0" smtClean="0">
                <a:solidFill>
                  <a:schemeClr val="accent6"/>
                </a:solidFill>
              </a:rPr>
              <a:t>Где там в печке уголек,</a:t>
            </a:r>
            <a:br>
              <a:rPr lang="ru-RU" sz="1200" dirty="0" smtClean="0">
                <a:solidFill>
                  <a:schemeClr val="accent6"/>
                </a:solidFill>
              </a:rPr>
            </a:br>
            <a:r>
              <a:rPr lang="ru-RU" sz="1200" dirty="0" smtClean="0">
                <a:solidFill>
                  <a:schemeClr val="accent6"/>
                </a:solidFill>
              </a:rPr>
              <a:t>кашу сварит...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0"/>
            <a:ext cx="2928926" cy="1785926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Выпускает жаркий пар,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жаркий чайник...</a:t>
            </a:r>
          </a:p>
          <a:p>
            <a:pPr>
              <a:defRPr/>
            </a:pPr>
            <a:endParaRPr lang="ru-RU" sz="5400" dirty="0">
              <a:solidFill>
                <a:schemeClr val="accent6"/>
              </a:solidFill>
            </a:endParaRPr>
          </a:p>
        </p:txBody>
      </p:sp>
      <p:pic>
        <p:nvPicPr>
          <p:cNvPr id="26628" name="Picture 2" descr="https://fgb.by/files/_114___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5" descr="http://radiologos.ru/wp-content/uploads/2015/10/140930%D0%A0%D1%83%D1%81%D1%81%D0%BA%D0%B8%D0%B9-%D0%B1%D1%8B%D1%82.-%D0%92%D0%BD%D1%83%D1%82%D1%80%D0%B5%D0%BD%D0%BD%D0%B5%D0%B5-%D1%83%D0%B1%D1%80%D0%B0%D0%BD%D1%81%D1%82%D0%B2%D0%BE-%D0%BA%D1%80%D0%B5%D1%81%D1%82%D1%8C%D1%8F%D0%BD%D1%81%D0%BA%D0%BE%D0%B3%D0%BE-%D0%B4%D0%BE%D0%BC%D0%B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0163" y="5546725"/>
            <a:ext cx="9174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3200" ker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братца под одной крышей живут,</a:t>
            </a:r>
            <a:endParaRPr lang="ru-RU" sz="3200" kern="0"/>
          </a:p>
          <a:p>
            <a:pPr indent="450850" algn="ctr">
              <a:defRPr/>
            </a:pPr>
            <a:r>
              <a:rPr lang="ru-RU" sz="3200" ker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кушаком подпоясаны...</a:t>
            </a:r>
            <a:endParaRPr lang="ru-RU" sz="3200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357166"/>
          </a:xfrm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chemeClr val="accent6"/>
                </a:solidFill>
              </a:rPr>
              <a:t>Сама не ест, а людей кормит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8676" name="Picture 2" descr="http://luckytoys.ru/prod_images/f-1446763713-32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6286519"/>
            <a:ext cx="9144000" cy="571481"/>
          </a:xfrm>
        </p:spPr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accent6"/>
                </a:solidFill>
              </a:rPr>
              <a:t>Ходит </a:t>
            </a:r>
            <a:r>
              <a:rPr lang="ru-RU" sz="1400" dirty="0" err="1" smtClean="0">
                <a:solidFill>
                  <a:schemeClr val="accent6"/>
                </a:solidFill>
              </a:rPr>
              <a:t>коток</a:t>
            </a:r>
            <a:r>
              <a:rPr lang="ru-RU" sz="1400" dirty="0" smtClean="0">
                <a:solidFill>
                  <a:schemeClr val="accent6"/>
                </a:solidFill>
              </a:rPr>
              <a:t> по паре порток</a:t>
            </a:r>
          </a:p>
        </p:txBody>
      </p:sp>
      <p:pic>
        <p:nvPicPr>
          <p:cNvPr id="29699" name="Picture 5" descr="http://volchansk-kultura.ru/wp-content/uploads/2016/06/2015-03-06-11-01-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43702" y="2636838"/>
            <a:ext cx="2500298" cy="1506542"/>
          </a:xfrm>
        </p:spPr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accent6"/>
                </a:solidFill>
              </a:rPr>
              <a:t>Эту обувь не забыли,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хоть </a:t>
            </a:r>
            <a:r>
              <a:rPr lang="ru-RU" sz="1400" dirty="0" err="1" smtClean="0">
                <a:solidFill>
                  <a:schemeClr val="accent6"/>
                </a:solidFill>
              </a:rPr>
              <a:t>давным</a:t>
            </a:r>
            <a:r>
              <a:rPr lang="ru-RU" sz="1400" dirty="0" smtClean="0">
                <a:solidFill>
                  <a:schemeClr val="accent6"/>
                </a:solidFill>
              </a:rPr>
              <a:t> давно носили.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Влезут дети на полати,</a:t>
            </a:r>
            <a:br>
              <a:rPr lang="ru-RU" sz="14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accent6"/>
                </a:solidFill>
              </a:rPr>
              <a:t>у печи оставят..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23" name="Picture 11" descr="https://s.poembook.ru/theme/ab/36/bc/01db44d864ffa521e6b3ee8ad09c85e0481257fb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715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Здесь совершались ежедневные моления, это было самое почетное место в доме. Красный угол нарядно украшали и держали в чистоте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9" name="Picture 7" descr="Красный угол в дом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0" y="0"/>
            <a:ext cx="6030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Красный угол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08275"/>
          </a:xfrm>
        </p:spPr>
        <p:txBody>
          <a:bodyPr/>
          <a:lstStyle/>
          <a:p>
            <a:pPr algn="ctr"/>
            <a:r>
              <a:rPr lang="ru-RU" sz="3600" i="1" smtClean="0">
                <a:solidFill>
                  <a:schemeClr val="bg1"/>
                </a:solidFill>
              </a:rPr>
              <a:t>Подвижная народная игра </a:t>
            </a:r>
            <a:br>
              <a:rPr lang="ru-RU" sz="3600" i="1" smtClean="0">
                <a:solidFill>
                  <a:schemeClr val="bg1"/>
                </a:solidFill>
              </a:rPr>
            </a:br>
            <a:r>
              <a:rPr lang="ru-RU" sz="3600" i="1" smtClean="0">
                <a:solidFill>
                  <a:schemeClr val="bg1"/>
                </a:solidFill>
              </a:rPr>
              <a:t>«По городу гуляет Царевич-СПкоролевич»С</a:t>
            </a:r>
            <a:endParaRPr lang="en-US" sz="3600" i="1" smtClean="0">
              <a:solidFill>
                <a:schemeClr val="bg1"/>
              </a:solidFill>
            </a:endParaRPr>
          </a:p>
        </p:txBody>
      </p:sp>
      <p:pic>
        <p:nvPicPr>
          <p:cNvPr id="31747" name="Picture 6" descr="https://avatars.mds.yandex.net/get-pdb/28866/2ac64edf-dbc5-4bbb-8633-5fb8a149dbcd/s1200?webp=fal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45125"/>
            <a:ext cx="9144000" cy="1412875"/>
          </a:xfrm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Обогревала избу, в ней готовили обед, пекли пироги, сушили одежду, лечились от разных болезней. Печка занимала большую часть дома. Русской печки нет добрее все накормит, обогреет варежки сушить поможет,                                                                                       деток спать она уложит!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5123" name="Picture 5" descr="http://s1.thingpic.com/images/wi/MmidYuhtxmxh1gGoqkVYGzZR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15273" y="428604"/>
            <a:ext cx="142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</a:rPr>
              <a:t>Печка</a:t>
            </a:r>
            <a:r>
              <a:rPr lang="ru-RU" sz="7200" dirty="0">
                <a:solidFill>
                  <a:schemeClr val="accent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9144000" cy="46037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3600" smtClean="0">
                <a:solidFill>
                  <a:schemeClr val="bg1"/>
                </a:solidFill>
              </a:rPr>
              <a:t>Чтение художественной литературы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(рассказы,сказки,пословицы,потешки)</a:t>
            </a:r>
            <a:br>
              <a:rPr lang="ru-RU" sz="3600" smtClean="0">
                <a:solidFill>
                  <a:schemeClr val="bg1"/>
                </a:solidFill>
              </a:rPr>
            </a:b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6147" name="Picture 5" descr="http://agrotour-mariel.ru/wp-content/uploads/2015/04/DSC_03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rot="10800000" flipV="1">
            <a:off x="0" y="624811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tabLst>
                <a:tab pos="630238" algn="l"/>
              </a:tabLs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божья ладонь."Хлеба ни куска, стол-доска"-так говорили крестьяне. Стол занимал важное место и служил для ежедневной или праздничной трапезы.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571472" y="642918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Стол</a:t>
            </a:r>
            <a:r>
              <a:rPr lang="ru-RU" sz="16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5732463"/>
            <a:ext cx="9144000" cy="11255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1" name="Picture 5" descr="http://proekt-sam.ru/wp-content/uploads/skamyi-v-russkoi-izb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Полки и лавки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s://i02.fotocdn.net/s12/11/public_pin_m/210/23340526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2285984" cy="571479"/>
          </a:xfrm>
        </p:spPr>
        <p:txBody>
          <a:bodyPr/>
          <a:lstStyle/>
          <a:p>
            <a:pPr algn="ctr">
              <a:defRPr/>
            </a:pPr>
            <a:r>
              <a:rPr lang="ru-RU" sz="7200" dirty="0" smtClean="0">
                <a:solidFill>
                  <a:schemeClr val="accent6"/>
                </a:solidFill>
              </a:rPr>
              <a:t/>
            </a:r>
            <a:br>
              <a:rPr lang="ru-RU" sz="7200" dirty="0" smtClean="0">
                <a:solidFill>
                  <a:schemeClr val="accent6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Колыбель</a:t>
            </a:r>
            <a:r>
              <a:rPr lang="ru-RU" sz="1400" dirty="0" smtClean="0">
                <a:solidFill>
                  <a:schemeClr val="accent6"/>
                </a:solidFill>
              </a:rPr>
              <a:t/>
            </a:r>
            <a:br>
              <a:rPr lang="ru-RU" sz="1400" dirty="0" smtClean="0">
                <a:solidFill>
                  <a:schemeClr val="accent6"/>
                </a:solidFill>
              </a:rPr>
            </a:br>
            <a:endParaRPr lang="ru-RU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s://d2gg9evh47fn9z.cloudfront.net/800px_COLOURBOX84483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1714480" cy="857231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Полки для посуды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5" descr="http://itd2.mycdn.me/image?id=848716715930&amp;t=20&amp;plc=WEB&amp;tkn=*KCgV9sTuYOWgPhp8lTC-ZCh2kB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358082" y="5572140"/>
            <a:ext cx="132871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Половики и   дорожки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има">
  <a:themeElements>
    <a:clrScheme name="Зима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Зим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lnDef>
  </a:objectDefaults>
  <a:extraClrSchemeLst>
    <a:extraClrScheme>
      <a:clrScheme name="Зи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и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443</Words>
  <Application>Microsoft Office PowerPoint</Application>
  <PresentationFormat>Экран (4:3)</PresentationFormat>
  <Paragraphs>60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Зима</vt:lpstr>
      <vt:lpstr>Слайд 1</vt:lpstr>
      <vt:lpstr>Это был дом деревянный, срубленный из бревен. В нем было тепло и уютно. Люди-соседи помогали друг другу, строили избу вместе -из деревянных бревен, топорами. Избы делали квадратными или прямоугольными, одноэтажными, ничего лишнего. Окна в избе были резными, расписными, служили не только украшением, но и защищали от солнца и ветра</vt:lpstr>
      <vt:lpstr>Здесь совершались ежедневные моления, это было самое почетное место в доме. Красный угол нарядно украшали и держали в чистоте </vt:lpstr>
      <vt:lpstr>Обогревала избу, в ней готовили обед, пекли пироги, сушили одежду, лечились от разных болезней. Печка занимала большую часть дома. Русской печки нет добрее все накормит, обогреет варежки сушить поможет,                                                                                       деток спать она уложит!</vt:lpstr>
      <vt:lpstr> Чтение художественной литературы (рассказы,сказки,пословицы,потешки) </vt:lpstr>
      <vt:lpstr>Слайд 6</vt:lpstr>
      <vt:lpstr> Колыбель </vt:lpstr>
      <vt:lpstr>Полки для посуды</vt:lpstr>
      <vt:lpstr>Слайд 9</vt:lpstr>
      <vt:lpstr>Неотъемная часть предметов народного быта русского народа.  В сундуке хранилось приданое. Девушка, выходящая замуж забирала его в дом мужа.</vt:lpstr>
      <vt:lpstr>Чугуны – это специальная, прочная, жаростойкая посуда </vt:lpstr>
      <vt:lpstr>Слайд 12</vt:lpstr>
      <vt:lpstr>Использовали, чтобы доставать из печи горячий чугунок. Это приспособление крепилось к длинной палке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ЗАГАДКИ</vt:lpstr>
      <vt:lpstr>Летом спит, зимой горит. Пасть открывает, что дают - глотает...  </vt:lpstr>
      <vt:lpstr>Не бык,  а бодает, не ест, а еду хватает. Что схватит - отдает, а сам в угол идет... </vt:lpstr>
      <vt:lpstr>Он, как круглая кастрюля. Он чумазый, не чистюля. Где там в печке уголек, кашу сварит... </vt:lpstr>
      <vt:lpstr>Слайд 25</vt:lpstr>
      <vt:lpstr>Слайд 26</vt:lpstr>
      <vt:lpstr>Слайд 27</vt:lpstr>
      <vt:lpstr>Ходит коток по паре порток</vt:lpstr>
      <vt:lpstr>Эту обувь не забыли, хоть давным давно носили. Влезут дети на полати, у печи оставят..  </vt:lpstr>
      <vt:lpstr>Подвижная народная игра  «По городу гуляет Царевич-СПкоролевич»С</vt:lpstr>
    </vt:vector>
  </TitlesOfParts>
  <Company>ABBYY Software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Admin</dc:creator>
  <cp:lastModifiedBy>sdgsdgs</cp:lastModifiedBy>
  <cp:revision>92</cp:revision>
  <dcterms:created xsi:type="dcterms:W3CDTF">2003-06-11T14:06:46Z</dcterms:created>
  <dcterms:modified xsi:type="dcterms:W3CDTF">2022-03-18T05:47:31Z</dcterms:modified>
</cp:coreProperties>
</file>