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423DD8-A0F3-48A9-BDA1-C01455367BD7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35B9C4-1655-4947-933F-EE8BD4FFA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38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736x/3b/57/5c/3b575c39a4b9e8eb6e3612621a94d8f6--jack-rabbit-animal-kingdom.jpg"/>
          <p:cNvPicPr/>
          <p:nvPr/>
        </p:nvPicPr>
        <p:blipFill>
          <a:blip r:embed="rId2" cstate="print"/>
          <a:srcRect l="33866" t="10780" r="7029"/>
          <a:stretch>
            <a:fillRect/>
          </a:stretch>
        </p:blipFill>
        <p:spPr bwMode="auto">
          <a:xfrm>
            <a:off x="107504" y="116632"/>
            <a:ext cx="15841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zen_doc/3447231/pub_5fda59532e349f2d0a11e975_5fda5c7b2e349f2d0a16bc90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157192"/>
            <a:ext cx="1656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инляндия, Лось, Сафари, Весело, Животные."/>
          <p:cNvPicPr/>
          <p:nvPr/>
        </p:nvPicPr>
        <p:blipFill>
          <a:blip r:embed="rId4" cstate="print"/>
          <a:srcRect l="24792" t="17037" r="12917"/>
          <a:stretch>
            <a:fillRect/>
          </a:stretch>
        </p:blipFill>
        <p:spPr bwMode="auto">
          <a:xfrm>
            <a:off x="5508104" y="116632"/>
            <a:ext cx="350443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 волков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1048"/>
            <a:ext cx="3384376" cy="265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Ежи - красивые картинки (60 фото) 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573016"/>
            <a:ext cx="17762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userapi.com/c850424/v850424805/11d5b9/M_sD16VRrE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708920"/>
            <a:ext cx="323469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ic.rutube.ru/video/fe/5a/fe5ac4e9e05ced429a6ed32343424b50.jpg"/>
          <p:cNvPicPr/>
          <p:nvPr/>
        </p:nvPicPr>
        <p:blipFill>
          <a:blip r:embed="rId8" cstate="print"/>
          <a:srcRect t="11963" r="11560" b="10500"/>
          <a:stretch>
            <a:fillRect/>
          </a:stretch>
        </p:blipFill>
        <p:spPr bwMode="auto">
          <a:xfrm>
            <a:off x="1763688" y="764704"/>
            <a:ext cx="3600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дведи в берлоге (45 фото) 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608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ора ежа в лесу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8458200" cy="1219200"/>
          </a:xfrm>
        </p:spPr>
        <p:txBody>
          <a:bodyPr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мире животных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34" name="Picture 18" descr="https://www.culture.ru/storage/images/34a20c3ceeb456e7225316a0c05902e9/2534ca9ea6bff79ec79f85d9708f3408.jpeg"/>
          <p:cNvPicPr>
            <a:picLocks noChangeAspect="1" noChangeArrowheads="1"/>
          </p:cNvPicPr>
          <p:nvPr/>
        </p:nvPicPr>
        <p:blipFill>
          <a:blip r:embed="rId2" cstate="print"/>
          <a:srcRect b="2564"/>
          <a:stretch>
            <a:fillRect/>
          </a:stretch>
        </p:blipFill>
        <p:spPr bwMode="auto">
          <a:xfrm>
            <a:off x="251520" y="1268760"/>
            <a:ext cx="8676456" cy="542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cc6/000515d5-683dd1ec/img8.jpg"/>
          <p:cNvPicPr>
            <a:picLocks noChangeAspect="1" noChangeArrowheads="1"/>
          </p:cNvPicPr>
          <p:nvPr/>
        </p:nvPicPr>
        <p:blipFill>
          <a:blip r:embed="rId2" cstate="print"/>
          <a:srcRect l="51187" t="27300" r="6289" b="8651"/>
          <a:stretch>
            <a:fillRect/>
          </a:stretch>
        </p:blipFill>
        <p:spPr bwMode="auto">
          <a:xfrm>
            <a:off x="3635896" y="3645024"/>
            <a:ext cx="2520279" cy="3096344"/>
          </a:xfrm>
          <a:prstGeom prst="rect">
            <a:avLst/>
          </a:prstGeom>
          <a:noFill/>
        </p:spPr>
      </p:pic>
      <p:sp>
        <p:nvSpPr>
          <p:cNvPr id="8196" name="AutoShape 4" descr="https://s1.slide-share.ru/s_slide/0de55a840c2ac33bd68b7a75f2e5c82c/7d4dd4b5-1a7c-42fb-a6bb-814e248c985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s1.slide-share.ru/s_slide/0de55a840c2ac33bd68b7a75f2e5c82c/7d4dd4b5-1a7c-42fb-a6bb-814e248c985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s1.slide-share.ru/s_slide/0de55a840c2ac33bd68b7a75f2e5c82c/7d4dd4b5-1a7c-42fb-a6bb-814e248c985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logoznanie.ru/images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s://logoznanie.ru/images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s://logoznanie.ru/images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https://konspekta.net/studopediaru/baza26/3680086397887.files/image005.png"/>
          <p:cNvPicPr>
            <a:picLocks noChangeAspect="1" noChangeArrowheads="1"/>
          </p:cNvPicPr>
          <p:nvPr/>
        </p:nvPicPr>
        <p:blipFill>
          <a:blip r:embed="rId3" cstate="print"/>
          <a:srcRect l="67865" t="17234" b="29301"/>
          <a:stretch>
            <a:fillRect/>
          </a:stretch>
        </p:blipFill>
        <p:spPr bwMode="auto">
          <a:xfrm>
            <a:off x="611560" y="3645024"/>
            <a:ext cx="2432697" cy="3041978"/>
          </a:xfrm>
          <a:prstGeom prst="rect">
            <a:avLst/>
          </a:prstGeom>
          <a:noFill/>
        </p:spPr>
      </p:pic>
      <p:sp>
        <p:nvSpPr>
          <p:cNvPr id="8210" name="AutoShape 18" descr="http://900igr.net/up/datas/200777/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2" name="AutoShape 20" descr="http://900igr.net/up/datas/200777/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4" name="AutoShape 22" descr="https://lukomorie.edumih34.ru/wp-content/uploads/2017/10/%D0%A3%D0%BF%D1%80.-%D0%A4%D1%83%D1%82%D0%B1%D0%BE%D0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6" name="AutoShape 24" descr="https://theslide.ru/img/tmb/6/570134/3426c6937fa12ab9242b69a82e9b172b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8" name="Picture 26" descr="https://fs.znanio.ru/methodology/images/b0/6c/b06cfea78cf3fa6633287e159e0aab20bce8ecd1.jpg"/>
          <p:cNvPicPr>
            <a:picLocks noChangeAspect="1" noChangeArrowheads="1"/>
          </p:cNvPicPr>
          <p:nvPr/>
        </p:nvPicPr>
        <p:blipFill>
          <a:blip r:embed="rId4" cstate="print"/>
          <a:srcRect l="12600" t="37799" r="48551" b="3401"/>
          <a:stretch>
            <a:fillRect/>
          </a:stretch>
        </p:blipFill>
        <p:spPr bwMode="auto">
          <a:xfrm>
            <a:off x="6372200" y="3645024"/>
            <a:ext cx="2520280" cy="3096344"/>
          </a:xfrm>
          <a:prstGeom prst="rect">
            <a:avLst/>
          </a:prstGeom>
          <a:noFill/>
        </p:spPr>
      </p:pic>
      <p:sp>
        <p:nvSpPr>
          <p:cNvPr id="8220" name="AutoShape 28" descr="http://900igr.net/up/datas/189506/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2" name="Picture 30" descr="https://cf.ppt-online.org/files/slide/3/3WgCucL7GBOUoNPkq9phyanK6zVjmJZrs28exX/slide-4.jpg"/>
          <p:cNvPicPr>
            <a:picLocks noChangeAspect="1" noChangeArrowheads="1"/>
          </p:cNvPicPr>
          <p:nvPr/>
        </p:nvPicPr>
        <p:blipFill>
          <a:blip r:embed="rId5" cstate="print"/>
          <a:srcRect l="2579" t="23655" r="47957" b="40862"/>
          <a:stretch>
            <a:fillRect/>
          </a:stretch>
        </p:blipFill>
        <p:spPr bwMode="auto">
          <a:xfrm>
            <a:off x="179512" y="764704"/>
            <a:ext cx="3312368" cy="1944216"/>
          </a:xfrm>
          <a:prstGeom prst="rect">
            <a:avLst/>
          </a:prstGeom>
          <a:noFill/>
        </p:spPr>
      </p:pic>
      <p:pic>
        <p:nvPicPr>
          <p:cNvPr id="8224" name="Picture 32" descr="https://ds02.infourok.ru/uploads/ex/1074/0002f6a3-a8b581ba/hello_html_m76a2db4b.jpg"/>
          <p:cNvPicPr>
            <a:picLocks noChangeAspect="1" noChangeArrowheads="1"/>
          </p:cNvPicPr>
          <p:nvPr/>
        </p:nvPicPr>
        <p:blipFill>
          <a:blip r:embed="rId6" cstate="print"/>
          <a:srcRect l="58589" t="13428" r="4556" b="15404"/>
          <a:stretch>
            <a:fillRect/>
          </a:stretch>
        </p:blipFill>
        <p:spPr bwMode="auto">
          <a:xfrm>
            <a:off x="6372200" y="188640"/>
            <a:ext cx="2520280" cy="3168352"/>
          </a:xfrm>
          <a:prstGeom prst="rect">
            <a:avLst/>
          </a:prstGeom>
          <a:noFill/>
        </p:spPr>
      </p:pic>
      <p:pic>
        <p:nvPicPr>
          <p:cNvPr id="8226" name="Picture 34" descr="https://semyaivera.ru/wp-content/uploads/2020/11/uprazhnenie-hobotok.jpg"/>
          <p:cNvPicPr>
            <a:picLocks noChangeAspect="1" noChangeArrowheads="1"/>
          </p:cNvPicPr>
          <p:nvPr/>
        </p:nvPicPr>
        <p:blipFill>
          <a:blip r:embed="rId7" cstate="print"/>
          <a:srcRect l="44099" t="14632" r="5501"/>
          <a:stretch>
            <a:fillRect/>
          </a:stretch>
        </p:blipFill>
        <p:spPr bwMode="auto">
          <a:xfrm>
            <a:off x="3635896" y="188640"/>
            <a:ext cx="252028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c903224778dc5a7d8892a7843da3c6eb-5233153-images-thumbs&amp;ref=rim&amp;n=33&amp;w=240&amp;h=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4644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Что такое иголки ежа, и почему такие фото обманывают людей?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191378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чему человек до сих пор не одомашнил лося? "/>
          <p:cNvPicPr/>
          <p:nvPr/>
        </p:nvPicPr>
        <p:blipFill>
          <a:blip r:embed="rId4" cstate="print"/>
          <a:srcRect l="16169" t="15385" r="32402" b="4453"/>
          <a:stretch>
            <a:fillRect/>
          </a:stretch>
        </p:blipFill>
        <p:spPr bwMode="auto">
          <a:xfrm>
            <a:off x="107504" y="4149080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олчица с волчатами (59 фото) 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276872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ЗАЙЦЫ ВЕСНОЙ Зайчиха кормит своих зайчат и убегает, оставляя их одни... "/>
          <p:cNvPicPr/>
          <p:nvPr/>
        </p:nvPicPr>
        <p:blipFill>
          <a:blip r:embed="rId6" cstate="print"/>
          <a:srcRect l="8293" t="21942" r="31552"/>
          <a:stretch>
            <a:fillRect/>
          </a:stretch>
        </p:blipFill>
        <p:spPr bwMode="auto">
          <a:xfrm>
            <a:off x="6012160" y="260648"/>
            <a:ext cx="2520280" cy="170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идео: воспитание у белок — почему они усыновляют не всех детенышей."/>
          <p:cNvPicPr/>
          <p:nvPr/>
        </p:nvPicPr>
        <p:blipFill>
          <a:blip r:embed="rId7" cstate="print"/>
          <a:srcRect l="17684"/>
          <a:stretch>
            <a:fillRect/>
          </a:stretch>
        </p:blipFill>
        <p:spPr bwMode="auto">
          <a:xfrm>
            <a:off x="3851920" y="5085184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Лиса с детёнышами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653136"/>
            <a:ext cx="3150096" cy="206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сяц назад в челнинском парке Победы поселились белки - четыре особи живут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2420888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ора лисицы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хота на медведя на берлоге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6632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огово волка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293096"/>
            <a:ext cx="3429000" cy="242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еж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293096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резентация по окружающему миру к уроку &amp;quot;Как животные к зиме готовятся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3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пряталась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6633"/>
            <a:ext cx="308801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прятался мишка.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376264" cy="32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WIZARD VARNISH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836712"/>
            <a:ext cx="23431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ачать обои поле, трава, взгляд, серый, заяц, прятки, камуфляж, уши, морда..."/>
          <p:cNvPicPr/>
          <p:nvPr/>
        </p:nvPicPr>
        <p:blipFill>
          <a:blip r:embed="rId6" cstate="print"/>
          <a:srcRect l="35740" b="17314"/>
          <a:stretch>
            <a:fillRect/>
          </a:stretch>
        </p:blipFill>
        <p:spPr bwMode="auto">
          <a:xfrm>
            <a:off x="6876256" y="4005064"/>
            <a:ext cx="18794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Timber Wolf (Canis lupus) Hidden in the Grass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365104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надо подальше спрятаться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5" y="1700808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елый Хвост Оленя, Прячется."/>
          <p:cNvPicPr/>
          <p:nvPr/>
        </p:nvPicPr>
        <p:blipFill>
          <a:blip r:embed="rId9" cstate="print"/>
          <a:srcRect l="13397" t="7004" r="13875"/>
          <a:stretch>
            <a:fillRect/>
          </a:stretch>
        </p:blipFill>
        <p:spPr bwMode="auto">
          <a:xfrm>
            <a:off x="5940152" y="1916832"/>
            <a:ext cx="3096344" cy="19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 короткошерстные породы кошек с фотографиям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850424/v850424805/11d5b9/M_sD16VRrE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3234690" cy="440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3b/57/5c/3b575c39a4b9e8eb6e3612621a94d8f6--jack-rabbit-animal-kingdom.jpg"/>
          <p:cNvPicPr/>
          <p:nvPr/>
        </p:nvPicPr>
        <p:blipFill>
          <a:blip r:embed="rId4" cstate="print"/>
          <a:srcRect l="33866" t="10780" r="7029"/>
          <a:stretch>
            <a:fillRect/>
          </a:stretch>
        </p:blipFill>
        <p:spPr bwMode="auto">
          <a:xfrm>
            <a:off x="7380312" y="188640"/>
            <a:ext cx="147409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 волков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365104"/>
            <a:ext cx="33066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ic.rutube.ru/video/fe/5a/fe5ac4e9e05ced429a6ed32343424b50.jpg"/>
          <p:cNvPicPr/>
          <p:nvPr/>
        </p:nvPicPr>
        <p:blipFill>
          <a:blip r:embed="rId6" cstate="print"/>
          <a:srcRect t="11963" r="11560" b="10500"/>
          <a:stretch>
            <a:fillRect/>
          </a:stretch>
        </p:blipFill>
        <p:spPr bwMode="auto">
          <a:xfrm>
            <a:off x="5436096" y="4653136"/>
            <a:ext cx="3600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736x/3b/57/5c/3b575c39a4b9e8eb6e3612621a94d8f6--jack-rabbit-animal-kingdom.jpg"/>
          <p:cNvPicPr/>
          <p:nvPr/>
        </p:nvPicPr>
        <p:blipFill>
          <a:blip r:embed="rId2" cstate="print"/>
          <a:srcRect l="33866" t="10780" r="7029"/>
          <a:stretch>
            <a:fillRect/>
          </a:stretch>
        </p:blipFill>
        <p:spPr bwMode="auto">
          <a:xfrm>
            <a:off x="827584" y="764704"/>
            <a:ext cx="17621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50424/v850424805/11d5b9/M_sD16VRrE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6632"/>
            <a:ext cx="33123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zen_doc/3447231/pub_5fda59532e349f2d0a11e975_5fda5c7b2e349f2d0a16bc90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764704"/>
            <a:ext cx="16273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Жираф&amp;quot;самое высокое животное&amp;quot; ."/>
          <p:cNvPicPr/>
          <p:nvPr/>
        </p:nvPicPr>
        <p:blipFill>
          <a:blip r:embed="rId5" cstate="print"/>
          <a:srcRect b="3648"/>
          <a:stretch>
            <a:fillRect/>
          </a:stretch>
        </p:blipFill>
        <p:spPr bwMode="auto">
          <a:xfrm>
            <a:off x="6732240" y="3933056"/>
            <a:ext cx="22764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ic.rutube.ru/video/fe/5a/fe5ac4e9e05ced429a6ed32343424b50.jpg"/>
          <p:cNvPicPr/>
          <p:nvPr/>
        </p:nvPicPr>
        <p:blipFill>
          <a:blip r:embed="rId6" cstate="print"/>
          <a:srcRect t="11963" r="11560" b="10500"/>
          <a:stretch>
            <a:fillRect/>
          </a:stretch>
        </p:blipFill>
        <p:spPr bwMode="auto">
          <a:xfrm>
            <a:off x="107504" y="4797152"/>
            <a:ext cx="30608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имптомы и лечение катаральной горячки у коровы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38575" cy="282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то и зачем реально запоминают собаки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908720"/>
            <a:ext cx="18002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ошади.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4355207" cy="28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нтересные факты об овцах - это отличная возможность узнать больше о домашн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32766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ic.rutube.ru/video/fe/5a/fe5ac4e9e05ced429a6ed32343424b50.jpg"/>
          <p:cNvPicPr/>
          <p:nvPr/>
        </p:nvPicPr>
        <p:blipFill>
          <a:blip r:embed="rId6" cstate="print"/>
          <a:srcRect t="11963" r="11560" b="10500"/>
          <a:stretch>
            <a:fillRect/>
          </a:stretch>
        </p:blipFill>
        <p:spPr bwMode="auto">
          <a:xfrm>
            <a:off x="5940152" y="548680"/>
            <a:ext cx="30608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</dc:creator>
  <cp:lastModifiedBy>Пользователь Windows</cp:lastModifiedBy>
  <cp:revision>18</cp:revision>
  <dcterms:created xsi:type="dcterms:W3CDTF">2022-01-18T08:58:38Z</dcterms:created>
  <dcterms:modified xsi:type="dcterms:W3CDTF">2022-01-19T09:07:08Z</dcterms:modified>
</cp:coreProperties>
</file>