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86" r:id="rId2"/>
    <p:sldId id="256" r:id="rId3"/>
    <p:sldId id="419" r:id="rId4"/>
    <p:sldId id="420" r:id="rId5"/>
    <p:sldId id="352" r:id="rId6"/>
    <p:sldId id="416" r:id="rId7"/>
    <p:sldId id="417" r:id="rId8"/>
    <p:sldId id="387" r:id="rId9"/>
    <p:sldId id="395" r:id="rId10"/>
    <p:sldId id="396" r:id="rId11"/>
    <p:sldId id="397" r:id="rId12"/>
    <p:sldId id="398" r:id="rId13"/>
    <p:sldId id="418" r:id="rId14"/>
    <p:sldId id="41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9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33FF"/>
    <a:srgbClr val="21309F"/>
    <a:srgbClr val="336600"/>
    <a:srgbClr val="008000"/>
    <a:srgbClr val="1DD3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588" autoAdjust="0"/>
    <p:restoredTop sz="93522" autoAdjust="0"/>
  </p:normalViewPr>
  <p:slideViewPr>
    <p:cSldViewPr>
      <p:cViewPr>
        <p:scale>
          <a:sx n="66" d="100"/>
          <a:sy n="66" d="100"/>
        </p:scale>
        <p:origin x="-1302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5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1912E-385B-4441-8350-653177EA2475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AC320-29BF-4AB9-954F-2F1AC5BECF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7997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creenshot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60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573031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26403">
        <p:fade/>
      </p:transition>
    </mc:Choice>
    <mc:Fallback>
      <p:transition spd="med" advTm="264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creenshot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00108"/>
            <a:ext cx="4359550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14282" y="214290"/>
            <a:ext cx="87154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Разработка сюжета, персонажей и декораций</a:t>
            </a:r>
            <a:r>
              <a:rPr lang="ru-RU" sz="4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Screenshot_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571876"/>
            <a:ext cx="4335239" cy="307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Screenshot_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3571876"/>
            <a:ext cx="4334400" cy="309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3" y="214291"/>
            <a:ext cx="86439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Съёмка и озвучивание мультфильма</a:t>
            </a:r>
            <a:b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88_2882840_the_birth_of_the_phoeni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1" y="4857761"/>
            <a:ext cx="1500199" cy="1822443"/>
          </a:xfrm>
          <a:prstGeom prst="rect">
            <a:avLst/>
          </a:prstGeom>
        </p:spPr>
      </p:pic>
      <p:pic>
        <p:nvPicPr>
          <p:cNvPr id="3" name="Рисунок 2" descr="Screenshot_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1180663"/>
            <a:ext cx="4801233" cy="296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20210115_1233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326309"/>
            <a:ext cx="5643602" cy="3174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10113_1129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00438"/>
            <a:ext cx="5532447" cy="3112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14282" y="214291"/>
            <a:ext cx="95012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Монтаж</a:t>
            </a:r>
            <a:b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Screenshot_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857232"/>
            <a:ext cx="6212901" cy="3516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288_2882840_the_birth_of_the_phoenix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1" y="4857761"/>
            <a:ext cx="1500199" cy="1822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3465514" cy="116205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III. Заключительная часть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1428736"/>
            <a:ext cx="3008313" cy="46910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Заключительный этап решения проблемы.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Рефлексия.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creenshot_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496"/>
            <a:ext cx="5644180" cy="3645585"/>
          </a:xfrm>
          <a:prstGeom prst="rect">
            <a:avLst/>
          </a:prstGeom>
        </p:spPr>
      </p:pic>
      <p:pic>
        <p:nvPicPr>
          <p:cNvPr id="9" name="Рисунок 8" descr="288_2882840_the_birth_of_the_phoeni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1" y="4857761"/>
            <a:ext cx="1500199" cy="1822443"/>
          </a:xfrm>
          <a:prstGeom prst="rect">
            <a:avLst/>
          </a:prstGeom>
        </p:spPr>
      </p:pic>
      <p:pic>
        <p:nvPicPr>
          <p:cNvPr id="5" name="Содержимое 4" descr="Screenshot_4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52818" y="285728"/>
            <a:ext cx="4134023" cy="3643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67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171"/>
          <a:stretch>
            <a:fillRect/>
          </a:stretch>
        </p:blipFill>
        <p:spPr>
          <a:xfrm>
            <a:off x="428596" y="1428736"/>
            <a:ext cx="6429420" cy="4936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288_2882840_the_birth_of_the_phoeni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1" y="4857761"/>
            <a:ext cx="1500199" cy="1822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714356"/>
            <a:ext cx="842493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«город Бугуруслан»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 2»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571472" y="2143116"/>
            <a:ext cx="8192371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 ДЕЯТЕЛЬНОСТЬ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художественно – эстетическому развитию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использованием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мультипликации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«Как снять мультфильм</a:t>
            </a: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область: «Художественно – эстетическое развитие»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Возрастная группа: подготовительная к школе  (6-7 лет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Автор: Мигачева А.А.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868" y="607220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80343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63681">
        <p:fade/>
      </p:transition>
    </mc:Choice>
    <mc:Fallback>
      <p:transition spd="med" advTm="636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8592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Современному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обществу необходим активный, инициативный,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креативно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мыслящий и доброжелательный гражданин.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поисках методов, способствующих развитию творческого мышления ребенка, я обратилась к мультипликации.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Главная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педагогическая ценность мультипликации, как вида современного искусства, заключается, прежде всего, в возможности комплексного развивающего обучения детей.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Процесс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создания мультфильма – это интересная и увлекательная деятельность для любого ребенка, так как он становится не только главным художником и создателем  этого произведения, но и сам озвучивает его, навсегда сохраняя для себя полученный результат в форме законченного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видеопродукта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8592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с</a:t>
            </a:r>
            <a:r>
              <a:rPr lang="ru-RU" sz="1600" dirty="0" smtClean="0"/>
              <a:t>оздание </a:t>
            </a:r>
            <a:r>
              <a:rPr lang="ru-RU" sz="1600" dirty="0" smtClean="0"/>
              <a:t>короткометражного мультфильма посредством развития у детей личностной самореализации путём развивающихся  мультимедийных технолоий.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Образовательные: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88_2882840_the_birth_of_the_phoeni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4786322"/>
            <a:ext cx="1500199" cy="18224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720" y="285728"/>
            <a:ext cx="95012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Тема образовательной деятельности: </a:t>
            </a:r>
            <a:r>
              <a:rPr lang="ru-RU" sz="40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«Как снять мультфильм».</a:t>
            </a:r>
            <a:endParaRPr lang="ru-RU" sz="4000" i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714488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короткометражного мультфильма посредством развития у детей личностной самореализации путём развивающихся  мультимедийных технолоий.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WINDOWS 10\Desktop\Воспитатель года 2021\фото с занятия\20210115_123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087600" y="-7629525"/>
            <a:ext cx="6400000" cy="3600000"/>
          </a:xfrm>
          <a:prstGeom prst="rect">
            <a:avLst/>
          </a:prstGeom>
          <a:noFill/>
        </p:spPr>
      </p:pic>
      <p:pic>
        <p:nvPicPr>
          <p:cNvPr id="11267" name="Picture 3" descr="C:\Users\WINDOWS 10\Desktop\Воспитатель года 2021\фото с занятия\20210115_1233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928934"/>
            <a:ext cx="6286544" cy="3536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36756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26403">
        <p:fade/>
      </p:transition>
    </mc:Choice>
    <mc:Fallback>
      <p:transition spd="med" advTm="264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Вводная часть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creenshot_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744" y="285728"/>
            <a:ext cx="4997478" cy="2915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1285860"/>
            <a:ext cx="3008313" cy="46910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1.1 Вводная беседа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Медитативная техника «Энергия добра»;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Определение цели.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1.2 Сюрпризный момент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фото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357562"/>
            <a:ext cx="4857630" cy="317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288_2882840_the_birth_of_the_phoenix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1" y="4857761"/>
            <a:ext cx="1500199" cy="1822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3465514" cy="116205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II. Основная часть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creenshot_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0430" y="285728"/>
            <a:ext cx="5111750" cy="3021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1500174"/>
            <a:ext cx="2894042" cy="4625990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2.1 Актуализация ранее приобретенных знаний, посредством отгадывания кроссворда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2.3 Создание проблемной ситуации.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Мотивация деятельности детей.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2.4 Пальчиковая гимнастика «Зимняя прогулка»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2.5 Продуктивная деятельность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2.6 Динамическая пауза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2.7 Добывание нового знания на основе приобретенного опыта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фото 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3571876"/>
            <a:ext cx="5112000" cy="2970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88_2882840_the_birth_of_the_phoeni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1" y="4857761"/>
            <a:ext cx="1500199" cy="18224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034" y="285728"/>
            <a:ext cx="89297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Этапы создания мультипликационного фильма: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8629" y="2214554"/>
            <a:ext cx="8215371" cy="3393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Подготовительный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Разработка сюжета, персонажей и декораций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Съемка и озвучивание мультфильма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Монтаж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Результаты работ 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0090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26403">
        <p:fade/>
      </p:transition>
    </mc:Choice>
    <mc:Fallback>
      <p:transition spd="med" advTm="264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7500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endParaRPr lang="ru-RU" sz="4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88_2882840_the_birth_of_the_phoeni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1" y="4857761"/>
            <a:ext cx="1500199" cy="1822443"/>
          </a:xfrm>
          <a:prstGeom prst="rect">
            <a:avLst/>
          </a:prstGeom>
        </p:spPr>
      </p:pic>
      <p:pic>
        <p:nvPicPr>
          <p:cNvPr id="13" name="Рисунок 12" descr="Screenshot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1071546"/>
            <a:ext cx="5985841" cy="3341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Screenshot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357562"/>
            <a:ext cx="5836368" cy="3297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42844" y="1071546"/>
            <a:ext cx="2571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Определение темы будущего мультфильма.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   Выбор техники исполнения – пластилиновая анимация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213">
        <p:fade/>
      </p:transition>
    </mc:Choice>
    <mc:Fallback>
      <p:transition spd="med" advTm="112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3592</TotalTime>
  <Words>320</Words>
  <Application>Microsoft Office PowerPoint</Application>
  <PresentationFormat>Экран (4:3)</PresentationFormat>
  <Paragraphs>53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АКТУАЛЬНОСТЬ</vt:lpstr>
      <vt:lpstr>ЦЕЛЬ</vt:lpstr>
      <vt:lpstr>Слайд 5</vt:lpstr>
      <vt:lpstr>I. Вводная часть </vt:lpstr>
      <vt:lpstr>II. Основная часть </vt:lpstr>
      <vt:lpstr>Слайд 8</vt:lpstr>
      <vt:lpstr>Слайд 9</vt:lpstr>
      <vt:lpstr>Слайд 10</vt:lpstr>
      <vt:lpstr>Слайд 11</vt:lpstr>
      <vt:lpstr>Слайд 12</vt:lpstr>
      <vt:lpstr>III. Заключительная часть 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Кружок мультипликации</dc:title>
  <dc:creator>lenovo</dc:creator>
  <cp:lastModifiedBy>WINDOWS 10</cp:lastModifiedBy>
  <cp:revision>269</cp:revision>
  <dcterms:modified xsi:type="dcterms:W3CDTF">2021-03-31T13:13:34Z</dcterms:modified>
</cp:coreProperties>
</file>