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2" r:id="rId5"/>
    <p:sldId id="264" r:id="rId6"/>
    <p:sldId id="266" r:id="rId7"/>
    <p:sldId id="267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C8CC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6521981_59-p-fon-dlya-prezentatsii-delovoi-stil-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580" y="92959"/>
            <a:ext cx="7344816" cy="1059169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Муниципальная бюджетная дошкольная образовательная организация </a:t>
            </a:r>
            <a:br>
              <a:rPr lang="ru-RU" sz="1600" b="1" dirty="0">
                <a:solidFill>
                  <a:srgbClr val="0070C0"/>
                </a:solidFill>
              </a:rPr>
            </a:br>
            <a:r>
              <a:rPr lang="ru-RU" sz="1600" b="1" dirty="0">
                <a:solidFill>
                  <a:srgbClr val="0070C0"/>
                </a:solidFill>
              </a:rPr>
              <a:t>«Центр развития ребёнка – детский сад «Мир детства» № 20 города Буйнакска»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556792"/>
            <a:ext cx="8928992" cy="446449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ПЕДАГОГИЧЕСКОЕ ЗАНЯТИЕ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«ТАЙНЫ БАРХАНА САРЫКУМ»</a:t>
            </a:r>
            <a:endParaRPr lang="ru-RU" sz="2400" dirty="0">
              <a:solidFill>
                <a:srgbClr val="002060"/>
              </a:solidFill>
            </a:endParaRPr>
          </a:p>
          <a:p>
            <a:r>
              <a:rPr lang="ru-RU" sz="2400" b="1">
                <a:solidFill>
                  <a:srgbClr val="002060"/>
                </a:solidFill>
              </a:rPr>
              <a:t>ПОЗНАВАТЕЛЬНО-ИССЛЕДОВАТЕЛЬСКАЯ </a:t>
            </a:r>
            <a:r>
              <a:rPr lang="ru-RU" sz="2400" b="1" dirty="0">
                <a:solidFill>
                  <a:srgbClr val="002060"/>
                </a:solidFill>
              </a:rPr>
              <a:t>ДЕЯТЕЛЬНОСТЬ</a:t>
            </a:r>
            <a:endParaRPr lang="ru-RU" sz="2400" dirty="0">
              <a:solidFill>
                <a:srgbClr val="002060"/>
              </a:solidFill>
            </a:endParaRPr>
          </a:p>
          <a:p>
            <a:r>
              <a:rPr lang="ru-RU" sz="2400" b="1" dirty="0">
                <a:solidFill>
                  <a:srgbClr val="002060"/>
                </a:solidFill>
              </a:rPr>
              <a:t>С ВОСПИТАННИКАМИ ПОДГОТОВИТЕЛЬНОЙ ГРУППЫ</a:t>
            </a:r>
            <a:endParaRPr lang="ru-RU" sz="2400" dirty="0">
              <a:solidFill>
                <a:srgbClr val="002060"/>
              </a:solidFill>
            </a:endParaRPr>
          </a:p>
          <a:p>
            <a:pPr algn="r"/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Подготовила: Воспитатель</a:t>
            </a:r>
          </a:p>
          <a:p>
            <a:pPr algn="r"/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Джахпарова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К. Ю.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иксики1">
            <a:hlinkClick r:id="" action="ppaction://media"/>
            <a:extLst>
              <a:ext uri="{FF2B5EF4-FFF2-40B4-BE49-F238E27FC236}">
                <a16:creationId xmlns:a16="http://schemas.microsoft.com/office/drawing/2014/main" id="{A782DAF5-567F-414F-90BC-08DE8471B22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659" y="764704"/>
            <a:ext cx="8956682" cy="503857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53686346_41-celes-club-p-fon-pustini-multyashnii-krasivie-4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468560" y="260648"/>
            <a:ext cx="8229600" cy="14401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Century" pitchFamily="18" charset="0"/>
              </a:rPr>
              <a:t>Какие животные живут на </a:t>
            </a:r>
          </a:p>
          <a:p>
            <a:pPr algn="ctr">
              <a:buNone/>
            </a:pP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Century" pitchFamily="18" charset="0"/>
              </a:rPr>
              <a:t>Бархане </a:t>
            </a:r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  <a:latin typeface="Century" pitchFamily="18" charset="0"/>
              </a:rPr>
              <a:t>Сарыкум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Century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53686346_41-celes-club-p-fon-pustini-multyashnii-krasivie-4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2824" y="620688"/>
            <a:ext cx="7344816" cy="10081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800" b="1" dirty="0">
                <a:solidFill>
                  <a:schemeClr val="accent2">
                    <a:lumMod val="50000"/>
                  </a:schemeClr>
                </a:solidFill>
                <a:latin typeface="Century" pitchFamily="18" charset="0"/>
              </a:rPr>
              <a:t>Песочная лаборатория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53686346_41-celes-club-p-fon-pustini-multyashnii-krasivie-4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260648"/>
            <a:ext cx="6707088" cy="158417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800" b="1" dirty="0">
                <a:solidFill>
                  <a:schemeClr val="accent2">
                    <a:lumMod val="50000"/>
                  </a:schemeClr>
                </a:solidFill>
                <a:latin typeface="Century" pitchFamily="18" charset="0"/>
              </a:rPr>
              <a:t>Рисование цветным песком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Фиксики2">
            <a:hlinkClick r:id="" action="ppaction://media"/>
            <a:extLst>
              <a:ext uri="{FF2B5EF4-FFF2-40B4-BE49-F238E27FC236}">
                <a16:creationId xmlns:a16="http://schemas.microsoft.com/office/drawing/2014/main" id="{52CBA2D4-6F3A-43B1-BFEB-6578E4C79AC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3" y="404664"/>
            <a:ext cx="8960209" cy="504056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53686346_41-celes-club-p-fon-pustini-multyashnii-krasivie-4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629" y="548680"/>
            <a:ext cx="7067128" cy="93610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800" b="1" dirty="0">
                <a:solidFill>
                  <a:schemeClr val="accent2">
                    <a:lumMod val="50000"/>
                  </a:schemeClr>
                </a:solidFill>
                <a:latin typeface="Century" pitchFamily="18" charset="0"/>
              </a:rPr>
              <a:t>Спасибо за внимание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58</Words>
  <Application>Microsoft Office PowerPoint</Application>
  <PresentationFormat>Экран (4:3)</PresentationFormat>
  <Paragraphs>12</Paragraphs>
  <Slides>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Century</vt:lpstr>
      <vt:lpstr>Тема Office</vt:lpstr>
      <vt:lpstr>Муниципальная бюджетная дошкольная образовательная организация  «Центр развития ребёнка – детский сад «Мир детства» № 20 города Буйнакска»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Муниципальная бюджетная образовательная организация Центр развития ребёнка Детский сад №20 ГБ</dc:title>
  <dc:creator>Admin</dc:creator>
  <cp:lastModifiedBy>ADMINPC</cp:lastModifiedBy>
  <cp:revision>30</cp:revision>
  <dcterms:created xsi:type="dcterms:W3CDTF">2023-03-26T16:59:30Z</dcterms:created>
  <dcterms:modified xsi:type="dcterms:W3CDTF">2023-03-30T13:39:10Z</dcterms:modified>
</cp:coreProperties>
</file>