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5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1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4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7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8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0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7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5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9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61DC-7349-4D9F-B040-399140D3FE0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9EAD-779D-47ED-B6DC-C5D17DBE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7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1474"/>
            <a:ext cx="9144000" cy="383406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0652" y="1378202"/>
            <a:ext cx="10170695" cy="30517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звери к зиме готовятся»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Изображение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20" y="124211"/>
            <a:ext cx="10210930" cy="65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Изображение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86" y="152526"/>
            <a:ext cx="10475314" cy="65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6" y="119062"/>
            <a:ext cx="10387013" cy="663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Изображение 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5" y="127063"/>
            <a:ext cx="10463889" cy="65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Изображение 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0" y="147376"/>
            <a:ext cx="10355641" cy="65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Изображение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" y="182065"/>
            <a:ext cx="10240491" cy="65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Изображение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04" y="132606"/>
            <a:ext cx="10399945" cy="656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Изображение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31" y="147374"/>
            <a:ext cx="10137527" cy="64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Изображение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7" y="151220"/>
            <a:ext cx="10253488" cy="657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Изображение 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43" y="143968"/>
            <a:ext cx="10192232" cy="658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" y="182673"/>
            <a:ext cx="10343408" cy="656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3" y="118098"/>
            <a:ext cx="10258928" cy="6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Изображение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0" y="171649"/>
            <a:ext cx="10493412" cy="65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Изображение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59" y="100316"/>
            <a:ext cx="10331115" cy="65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Изображение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7" y="142374"/>
            <a:ext cx="10191375" cy="655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Изображение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71" y="170037"/>
            <a:ext cx="10303970" cy="65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3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Изображение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0" y="185222"/>
            <a:ext cx="10422196" cy="648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Изображение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5" y="154846"/>
            <a:ext cx="10336040" cy="656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</Words>
  <Application>Microsoft Office PowerPoint</Application>
  <PresentationFormat>Широкоэкранный</PresentationFormat>
  <Paragraphs>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2024-03-29T16:09:44Z</dcterms:created>
  <dcterms:modified xsi:type="dcterms:W3CDTF">2024-03-29T16:48:15Z</dcterms:modified>
</cp:coreProperties>
</file>