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92" r:id="rId3"/>
    <p:sldId id="297" r:id="rId4"/>
    <p:sldId id="284" r:id="rId5"/>
    <p:sldId id="283" r:id="rId6"/>
    <p:sldId id="285" r:id="rId7"/>
    <p:sldId id="287" r:id="rId8"/>
    <p:sldId id="286" r:id="rId9"/>
    <p:sldId id="271" r:id="rId10"/>
    <p:sldId id="272" r:id="rId11"/>
    <p:sldId id="274" r:id="rId12"/>
    <p:sldId id="296" r:id="rId13"/>
    <p:sldId id="294" r:id="rId14"/>
    <p:sldId id="273" r:id="rId15"/>
    <p:sldId id="259" r:id="rId16"/>
    <p:sldId id="278" r:id="rId17"/>
    <p:sldId id="279" r:id="rId18"/>
    <p:sldId id="280" r:id="rId19"/>
    <p:sldId id="281" r:id="rId20"/>
    <p:sldId id="288" r:id="rId21"/>
    <p:sldId id="289" r:id="rId22"/>
    <p:sldId id="290" r:id="rId23"/>
    <p:sldId id="291" r:id="rId24"/>
    <p:sldId id="260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60"/>
  </p:normalViewPr>
  <p:slideViewPr>
    <p:cSldViewPr>
      <p:cViewPr varScale="1">
        <p:scale>
          <a:sx n="103" d="100"/>
          <a:sy n="103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8AF4E-5BBF-452F-A410-B06E9B777848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AAD1C-6DE2-469F-9518-5AA066675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5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3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«Дождевые облака»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были в восторге от этой простой забавы, объясняющей им, как идет дождь (схематично, конечно): сначала вода накапливается в облаках, а потом проливается на землю.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Понадобится: пена для бритья, стакан с водой, окрашенная вода, пипетка.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в банку налейте воды примерно на 2/3. Выдавите пену прямо поверх воды, чтобы она стала похожа на кучевое облако. Теперь пипеткой на пену накапайте (а лучше доверьте это ребенку) окрашенную воду. И теперь осталось только наблюдать, как цветная вода пройдет сквозь облако и продолжит свое путешествие ко дну стакана.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0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Радужная салфетка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Яркий и очень простой опыт. На салфетке рисуем точки фломастером. Опускаем край салфетки немного в воду. Наблюдаем, как вода поднимается по салфетке вверх, при этом цвета смешиваются, и точки превращаются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полосочки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3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  «Животворное свойство воды».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Показать важное свойство воды – давать жизнь живому.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Ход: Наблюдение за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листиком фиалки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поставленным в воду, он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дал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корни. Наблюдение за проращиванием одинаковых семян в губке: сухой и влажной. Наблюдение за картофелем.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Вывод: Вода даёт жизнь живому.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Бумажные лотосы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Вырезали из бумаги с ребятами цветочки из цветной бумаги, загнули лепестки к центру, а потом опустили в воду. Все просто, но перед нами распускались бумажные цветы. Это было завораживающе. А лепестки раскрываются, потому что бумага намокает и становится тяжелой!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0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вытолкнуть воду?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представления о том, что уровень воды повышается, если в воду класть предметы.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мерная ёмкость с водой, камешки, предмет в ёмкости.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ставится задача: достать предмет из ёмкости, не опуская руки в воду и не используя разные предметы-помощники (например, сачок). Если дети затруднятся с решением, то воспитатель предлагает класть камешки в сосуд до тех пор, пока уровень воды не дойдёт до краёв.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камешки, заполняя ёмкость, выталкивают воду.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56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Насос из свечи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Может ли свечка поднять воду вверх? Ставим свечку на блюдце и зажигаем ее. Наливаем подкрашенную воду на блюдце. Накрываем свечу стаканом. Через некоторое время вода втянется внутрь стакана.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Вывод: когда мы накрыли горящую свечу стаканом, свеча потухла, воздух внутри стакана остыл, и поэтому давление уменьшилось, вот вода из блюдца и стала всасываться внутрь.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8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 «Водолазный колокол»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взять стакан с кусочком бумаги внутри и посмотреть внимательно на него, кажется, что кроме бумаги ничего нет, однако это не так, в нем есть воздух.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мы переворачиваем стакан вверх «ногами» и опускаем в воду, воздух не дает воде подобраться к бумаге, вот почему она остается сухой.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Кстати, именно это свойство используется в водолазных колоколах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6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«Испарение»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Познакомить детей с превращениями воды из жидкого в газообразное состояние и обратно в жидкое.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 с горячей водой, крышка для сосуда,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лед.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Вскипятите воду, накройте сосуд крышкой и покажите, как сконденсированный пар превращается снова в капли и падает вниз.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орячая вода нагревает воздух в банке. Он поднимается вверх и сталкивается с холодной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крышкой. Образовавшийся водяной пар начинает скапливаться, превращаясь в небольшое облако.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объясняем, что вода океанов, морей и рек точно так же испаряется, поднимается в виде пара вверх, где охлаждается в верхних слоях атмосферы, конденсируется в облаках и снова выпадает  дождем на землю. Это явление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круговорот воды в природе.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23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Дрессировка спичек.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тарелку с водой кладём несколько спичек, в центр опускаем кусок сахара-рафинада и — о чудо! Спички соберутся в центр. Наверное, наши спички — сластёны!? А в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другую тарелку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капнем в немного жидкого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мыла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спичкам это не нравится — они «разбегаются» в разные стороны! На самом деле всё просто: сахар впитывает воду, создавая тем самым её движение к центру, а мыло, наоборот — растекается по воде и увлекает за собой спички.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27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 «Лавовая лампа».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стакан наливаем обычной воды примерно на треть объема. Затем добавляем краситель и перемешиваем деревянной палочкой. Наливаем растительное масло. И удивляемся эффекту того, что масло с водой не смешивается, а остается сверху, ввиду разной плотности веществ. Этот момент я объясняла детям, предварительно спросив их,  что тяжелее, и предложив узнать ответ вот таким опытным путем. А теперь самое интересное. В колбочку бросаем любую шипучую таблетку. У нас был аспирин-С и наблюдаем за реакцией. Уже это приковало детские взгляды. Но потом я включила фонарик  и поставила стакан на него. Эффект очень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удивил.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2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игровой форме познакомит детей с круговоротом воды в природе, тремя состояниями воды, значением ее для человека и природы.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игры на формирование математических представлений, восприятия цвета, эмоций. Включает дыхательную гимнастику, загадки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5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Совместная работа с педагогом по ИЗО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Мешковой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А. Лепка «Золотая рыбка»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2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Самостоятельная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деятельность детей. Рисование по точкам «Подводный мир»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Изготовление макета «Аквариум для рыбок»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Прочитав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сказку «Путешествие капельки», предложила детям дома вместе с родителями сделать иллюстрации к ней.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4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«Перемещение воды»</a:t>
            </a:r>
          </a:p>
          <a:p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Нам потребовалось: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3 пустых стакана (в зависимости от того, сколько цветов вы делаете)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вода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пищевой краситель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бумажные полотенца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стакан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каждого цвета и добавьте пищевой краситель. Нам понадобится дополнительный пустой стакан такого же размера для каждой пары цветов.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Разрезали бумажное полотенце пополам, а затем сложили его в четверть продольно. Один конец бумажного полотенца опустили в цветную воду и один конец в пустой стакан. Благодаря действию капиллярных сил вода перемещается или «ходит» вверх по бумажному полотенцу в пустой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стакан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Средний сосуд заполняется водой до тех пор, пока уровень воды во всех банках не сравняется.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9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Опыт с пекинской капустой или, как растения пьют воду. Для проведения эксперимента нам понадобятся 3 баночки, красители, листья пекинской капусты, вода. Добавили в один стакан пищевой краситель красного цвета, во второй –синего, в третий – жёлтого, и поставили в них по одному листу пекинской капусты. Уже после прогулки мы заметили, что листья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стали окрашиваться. Через сутки цвет стал еще более выраженным. Жилки листа выполняют роль проводника для воды и растворенных в ней веществ. Всасывая подкрашенную воду, листья поменяли свой цвет.</a:t>
            </a:r>
          </a:p>
          <a:p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Вывод: Листья пекинской капусты окрасились в цвета пищевого красителя, значит, вода движется по растениям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5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Крышка из бумаги. Что будет, если перевернуть стакан с водой?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Конечно, она выльется! А если прижать бумагу к стакану и перевернуть его? Бумага упадет и вода все равно прольется на пол? Давайте проверим. Аккуратно вырезаем бумагу. Кладем сверху на стакан. И аккуратно переворачиваем стакан. Бумага прилипла к стакану, как намагниченная, и вода не выливается. Чудеса!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Вывод: когда мы накрываем стакан с водой листком бумаги и переворачиваем, то на лист с одной стороны давит вода, а с другой стороны (с самого низу) — воздух! Давление воздуха оказалось больше давления воды в стакане, вот листок и не падает.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AD1C-6DE2-469F-9518-5AA0666754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hildage.ru/" TargetMode="External"/><Relationship Id="rId3" Type="http://schemas.openxmlformats.org/officeDocument/2006/relationships/image" Target="../media/image81.gif"/><Relationship Id="rId7" Type="http://schemas.openxmlformats.org/officeDocument/2006/relationships/hyperlink" Target="https://portalpedagoga.ru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player.ru/" TargetMode="External"/><Relationship Id="rId5" Type="http://schemas.openxmlformats.org/officeDocument/2006/relationships/hyperlink" Target="http://allforchildren.ru/" TargetMode="External"/><Relationship Id="rId4" Type="http://schemas.openxmlformats.org/officeDocument/2006/relationships/hyperlink" Target="http://kids-covenok.ru/" TargetMode="External"/><Relationship Id="rId9" Type="http://schemas.openxmlformats.org/officeDocument/2006/relationships/hyperlink" Target="http://naukaveselo.ru/opyityi-s-vodoy-dlya-doshkolnikov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7200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62 «КАРАВАЙ» города Смоленска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517232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к проекту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НЕИЗВЕДАННОЕ  РЯДОМ.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УДИВИТЕЛЬНАЯ  ВОДА.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455" y="6286561"/>
            <a:ext cx="3925887" cy="5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8247" y="62321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Семкина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Олеся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428755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25"/>
            <a:ext cx="9176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эксперимент\IMG_20171206_0934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2" y="3140968"/>
            <a:ext cx="3698240" cy="2773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эксперимент\IMG_20171206_093448_HD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187927"/>
            <a:ext cx="3698240" cy="2773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эксперимент\IMG_20171206_093708_HD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964" y="1276311"/>
            <a:ext cx="3698240" cy="2773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3255" y="131287"/>
            <a:ext cx="6009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ВОДЫ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прозрачная, у воды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цвета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вкуса, запаха.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жидком состоянии способна течь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5790" y="288387"/>
            <a:ext cx="431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«ПЕРЕМЕЩЕНИЕ ВОДЫ»</a:t>
            </a:r>
          </a:p>
        </p:txBody>
      </p:sp>
      <p:pic>
        <p:nvPicPr>
          <p:cNvPr id="5" name="Picture 2" descr="G:\фото эксперимент\IMG_20171206_0944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615" y="1875310"/>
            <a:ext cx="2773680" cy="369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эксперимент\IMG_20171206_0944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295" y="1196752"/>
            <a:ext cx="3169920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эксперимент\IMG_20171206_0957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92829"/>
            <a:ext cx="3169920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эксперимент\IMG_20171206_103248_HD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9235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эксперимент\IMG_20171206_09523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470269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7" y="13375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9692" y="116632"/>
            <a:ext cx="538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С ПЕКИНСКОЙ КАПУСТОЙ ИЛИ,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ПЬЮТ РАСТЕНИЯ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фото эксперимент\IMG_20190520_1531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эксперимент\IMG_20190520_1531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ото эксперимент\IMG_20190520_1532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08332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ото эксперимент\IMG_20190520_15354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8" y="2996952"/>
            <a:ext cx="3169920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фото эксперимент\IMG_20190520_17230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460" y="3645024"/>
            <a:ext cx="3169920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032" y="3105338"/>
            <a:ext cx="3169920" cy="23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5110" y="286758"/>
            <a:ext cx="303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КРЫШКА ИЗ БУМАГИ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 эксперимент\IMG_20190515_1101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754880" cy="3566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220"/>
            <a:ext cx="912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7776" y="199062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ДОЖДЕВЫЕ ОБЛАКА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3" y="750099"/>
            <a:ext cx="2570711" cy="34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672" y="957541"/>
            <a:ext cx="2570711" cy="34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110" y="1754077"/>
            <a:ext cx="2786063" cy="41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72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01" y="6491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6493" y="145667"/>
            <a:ext cx="323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РАДУЖНАЯ САЛФЕТКА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 эксперимент\IMG_20190515_1116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974" y="955680"/>
            <a:ext cx="3169920" cy="422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эксперимент\IMG_20190515_1115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698240" cy="2773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633" y="1484784"/>
            <a:ext cx="3170237" cy="237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" y="0"/>
            <a:ext cx="9124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8848" y="35253"/>
            <a:ext cx="467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ЖИВОТВОРНОЕ СВОЙСТВО ВОДЫ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 эксперимент\IMG_20190325_0903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45" y="2998917"/>
            <a:ext cx="2301005" cy="306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2" y="941517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378" y="559825"/>
            <a:ext cx="2337456" cy="3120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861" y="490172"/>
            <a:ext cx="2388829" cy="318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461165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32240" y="416931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 легче дышится, если почву взрыхлить и полить.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7418" y="240902"/>
            <a:ext cx="3097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БУМАЖНЫЕ ЛОТОСЫ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фото эксперимент\IMG_20190515_1045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028" y="3445187"/>
            <a:ext cx="316992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эксперимент\IMG_20190515_1046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16992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эксперимент\IMG_20190515_1048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947" y="967356"/>
            <a:ext cx="3698240" cy="2773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" y="1588"/>
            <a:ext cx="9135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4583" y="153807"/>
            <a:ext cx="445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ВЫТОЛКНУТЬ ВОДУ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фото эксперимент\IMG_20190515_1104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30588"/>
            <a:ext cx="316992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user\Desktop\фото эксперимент\IMG_20190515_1105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374" y="764704"/>
            <a:ext cx="4226560" cy="3169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user\Desktop\фото эксперимент\IMG_20190515_1105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651" y="2924944"/>
            <a:ext cx="1981200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69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фото эксперимент\IMG_20190515_1107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773680" cy="369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эксперимент\IMG_20190515_1108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354" y="980728"/>
            <a:ext cx="2773680" cy="369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эксперимент\IMG_20190515_1108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773680" cy="369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485" y="188640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ИЗ СВЕЧИ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522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«ПУТЕШЕСТВИЕ КАПЕЛЬКИ»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 эксперимент\IMG_20190520_1724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672" y="3356992"/>
            <a:ext cx="19812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эксперимент\IMG_20190520_1724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472" y="995866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эксперимент\IMG_20190520_17235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20597"/>
            <a:ext cx="19812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эксперимент\IMG_20190520_17235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44" y="1020597"/>
            <a:ext cx="19812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" y="-594"/>
            <a:ext cx="9138696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16632"/>
            <a:ext cx="343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ВОДОЛАЗНЫЙ КОЛОКОЛ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07" y="836712"/>
            <a:ext cx="2570711" cy="34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21" y="836712"/>
            <a:ext cx="2570711" cy="34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45" y="2348880"/>
            <a:ext cx="2570711" cy="34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8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" y="0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99158"/>
            <a:ext cx="6213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ПРИРОДЕ. ИСПАРЕНИЕ.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380" y="777687"/>
            <a:ext cx="3753238" cy="500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35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872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46" y="234888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55776" y="1886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ДРЕССИРОВКА СПИЧЕК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20376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8" y="2852936"/>
            <a:ext cx="3779520" cy="283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643" y="616130"/>
            <a:ext cx="2570711" cy="34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74521" y="109875"/>
            <a:ext cx="252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ЛАВОВАЯ ЛАМПА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89" y="116632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Е.,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Галимов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Р.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дошкольников. Для работы с детьми 4-7лет. - М.:     Мозаика-Синтез, 2012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Поддъяков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Н., Рахманова Н. П., «Ребенок в мире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поиска» Программа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организации поисковой деятельности детей дошкольного возраста / Под ред. О, В.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Дыбиной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М.: ТЦ Сфера, 2009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 Неизведанное рядом: занимательные опыты и эксперименты– М., 2011.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Меркулова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детском саду: наука и педагогическая практика, 2010г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Рыжова Н.А. Волшебница вода. Учебно-методический комплект по экологическому образованию дошкольников. — М.: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-Пресс, 1997.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Самородова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Л.В. Теплякова «Игры в экологическом воспитании детей в дошкольном возрасте». Тамбов 2006г.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 детьми дошкольного возраста по теме «Вода». Скрипторий Москва 2003г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Тугушева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П., Чистякова А. Е. «Экспериментальная деятельность детей среднего и старшего дошкольного возраста»: Методическое пособие. – СПб.: ДЕТСТВО – ПРЕСС, 2011.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Шорыгина Т. А. «Беседы о воде в природе» Методические рекомендации. – М., ТЦ Сфера, 2013.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Интернет-источник: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://kids-covenok.ru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allforchildren.ru/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https://docplayer.ru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portalpedagoga.ru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childage.ru</a:t>
            </a:r>
            <a:r>
              <a:rPr lang="ru-RU" sz="1600" dirty="0" smtClean="0"/>
              <a:t>; </a:t>
            </a:r>
            <a:r>
              <a:rPr lang="en-US" sz="1600" dirty="0">
                <a:hlinkClick r:id="rId9"/>
              </a:rPr>
              <a:t>http://naukaveselo.ru/opyityi-s-vodoy-dlya-doshkolnikov.html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22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1567" y="1412776"/>
            <a:ext cx="43204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ВНИМАНИЕ!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7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" y="-594"/>
            <a:ext cx="9144793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66" y="732517"/>
            <a:ext cx="3459475" cy="26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888" y="761187"/>
            <a:ext cx="3459475" cy="26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733" y="3480574"/>
            <a:ext cx="3459475" cy="26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506" y="626459"/>
            <a:ext cx="23415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26349"/>
            <a:ext cx="694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 С ИНСТРУКТОРОМ ПО ФК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" y="-7471"/>
            <a:ext cx="9144793" cy="6858594"/>
          </a:xfrm>
          <a:prstGeom prst="rect">
            <a:avLst/>
          </a:prstGeom>
        </p:spPr>
      </p:pic>
      <p:pic>
        <p:nvPicPr>
          <p:cNvPr id="2050" name="Picture 2" descr="G:\фото эксперимент\IMG_20171207_1038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477" y="1988840"/>
            <a:ext cx="316992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G:\фото эксперимент\IMG_20171207_1039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эксперимент\IMG_20171207_10392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976" y="998240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46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работа с педагогом дополнительного образования по ИЗО. ЛЕПКА «ЗОЛОТАЯ РЫБКА»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" y="0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78983"/>
            <a:ext cx="3383280" cy="2537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812313"/>
            <a:ext cx="3383280" cy="2537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97971"/>
            <a:ext cx="3383280" cy="2537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4935" y="129563"/>
            <a:ext cx="263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точкам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656" y="128346"/>
            <a:ext cx="544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«Аквариум для рыбок»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18583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970" y="718583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85928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650" y="3310956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5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5552" y="17340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15" y="746909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7687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27"/>
            <a:ext cx="9144793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3383280" cy="253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764704"/>
            <a:ext cx="3383280" cy="253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35" y="3338572"/>
            <a:ext cx="3383280" cy="253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806" y="3394770"/>
            <a:ext cx="3383280" cy="253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87624" y="118236"/>
            <a:ext cx="7075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 «Путешествие капельки»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4605" y="0"/>
            <a:ext cx="922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33938"/>
            <a:ext cx="8200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продуктах содержится вода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32" y="116816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9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1346</TotalTime>
  <Words>1691</Words>
  <Application>Microsoft Office PowerPoint</Application>
  <PresentationFormat>Экран (4:3)</PresentationFormat>
  <Paragraphs>120</Paragraphs>
  <Slides>25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Муниципальное бюджетное дошкольное образовательное учреждение «Детский сад № 62 «КАРАВАЙ» города Смоленска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62 «КАРАВАЙ»</dc:title>
  <dc:creator>user</dc:creator>
  <cp:lastModifiedBy>user</cp:lastModifiedBy>
  <cp:revision>156</cp:revision>
  <dcterms:created xsi:type="dcterms:W3CDTF">2017-12-05T13:18:23Z</dcterms:created>
  <dcterms:modified xsi:type="dcterms:W3CDTF">2019-05-26T20:31:51Z</dcterms:modified>
</cp:coreProperties>
</file>