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9FAA4-502E-4918-B316-B03A7B89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058334-16E5-4918-89C0-3284EE9E3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9EFC4-0065-4F66-B32E-EE4B7A5D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B25921-8E96-4A72-AF6F-333A8152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8F1DA-F7A3-4635-AE86-2E9CEBF8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1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A6EA7-C1AE-4349-8871-C3EBCBBF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5DE03B-8655-4A64-AF89-C6E0E2FC7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EE23A-E06D-4575-B77D-976089F5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0BA30-00F9-4260-B0CA-C171CFE8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A5EC3D-CD05-49CF-8ACC-83C131E7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1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49F918-7B71-4714-B1B0-C91FF7A27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EA8E77-B99D-43CE-9576-A830EA47C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C0D69-DDFE-43AD-A8B2-8E4EF18E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CF4E3-34AC-4529-862C-E029F8F0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9231B-F7A4-43BB-9FB8-0678A494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3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8DC96-6535-49DC-9A23-4F8570D0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B9A94-4E42-47C3-BBE3-DE71AAB3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116E4-7743-4D5A-A9CB-6EE5BBBC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7A1FE-1E95-493C-AD15-5BF7A982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EF41C-059A-41EC-A83D-25D532DA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6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32763-072E-4693-8B40-55EA355D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6F0C60-4B49-4F28-AED4-3C0310C0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2E49A-4E4A-4067-A87E-983AF931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2833D-EEA1-4D32-AB11-6C9BE3F2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37F2E-F920-4DAC-A4AE-4D56983E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3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7E287-8CEB-4EEE-8A5F-92CA7A1B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E9BA8-AFB4-4F68-A0B1-2AD512BDB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D6E6B8-5B41-42A4-8BEB-527C5AA8A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5F96-5595-43A3-8648-5A9088C3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BAACFE-262E-47CA-B57F-6EC334F8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FE3FB0-3350-42B8-85EA-B961AD9E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0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CE0E-93C5-45B5-9B76-8EC867B9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B4D7E-053E-475A-982D-C980D824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E701F-4B9F-4A0E-B517-624EDC102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44D95A-307A-4EBE-B876-51B6A9FAD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7974B1-31AF-444D-A327-D973A64A6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59E994-48C0-4DB2-B1EE-47111F94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32FB8F-A0C0-4592-BF20-E7E7D47D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C742F-04A1-44D8-B6EF-4F79A236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7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6F54-237E-469A-B897-23FDA280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A82192-D0CA-4B3E-8F0D-A35C98F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95276B-C89E-4E05-92E5-54AB858A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8512B6-5A29-4345-B744-2BBB951B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4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4F19BB-48A8-4EAA-AAFC-9A5647C9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C54F0C-C469-4B39-9049-F560C3CE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5CD4FB-604D-4DE7-8AEB-1C7DB8B8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6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A6D0D-D6AD-456C-9472-CC20B587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22F7C-3FB1-49A6-B1C6-46A00E96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EE6B6-D265-47C2-B169-1ED12720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F9EDF-7E72-4E31-A5B1-282F365B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6454B-D2E8-4D32-B1B0-1AC2B88B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AA707-567B-42D1-B7E0-97B0E2D6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8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FA222-90EB-4269-8D25-1BE3CCAF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4E04BB-29A5-4938-B3A1-A54291467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D54E1F-EA01-45F4-916F-F2576ABFA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9198EB-95C1-4859-824B-769F4203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E4F6B-E4A7-4D02-AE8A-CFAA8B35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D8C53-B724-4718-9D00-BF2C5153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3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34DC9-B508-4D8A-B88C-0D3CCF5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111C5E-2D0C-4A33-81EC-BD53C1D06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3CD98-7A57-4C1E-9B4E-20B8C3BFC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563D-E7BE-4446-8A29-9C56DAC10CA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05347-B54D-41DC-82BB-204E89435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2524D-5EA4-4FBE-8913-8DBFDC460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C5CA-EF2E-4429-B744-D5FBCF037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8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BC877F-5811-4DA4-BD07-C273483CB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4" y="296333"/>
            <a:ext cx="11133231" cy="6265334"/>
          </a:xfrm>
          <a:prstGeom prst="rect">
            <a:avLst/>
          </a:prstGeom>
        </p:spPr>
      </p:pic>
      <p:pic>
        <p:nvPicPr>
          <p:cNvPr id="2" name="u-nu-malysh-davaj">
            <a:hlinkClick r:id="" action="ppaction://media"/>
            <a:extLst>
              <a:ext uri="{FF2B5EF4-FFF2-40B4-BE49-F238E27FC236}">
                <a16:creationId xmlns:a16="http://schemas.microsoft.com/office/drawing/2014/main" id="{DC9AB2B6-11DB-49EC-848A-13B19815E5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969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9" y="11599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Шелудченко</dc:creator>
  <cp:lastModifiedBy>Денис Шелудченко</cp:lastModifiedBy>
  <cp:revision>2</cp:revision>
  <dcterms:created xsi:type="dcterms:W3CDTF">2023-03-05T02:57:16Z</dcterms:created>
  <dcterms:modified xsi:type="dcterms:W3CDTF">2023-03-14T11:41:23Z</dcterms:modified>
</cp:coreProperties>
</file>