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5"/>
  </p:notesMasterIdLst>
  <p:handoutMasterIdLst>
    <p:handoutMasterId r:id="rId16"/>
  </p:handoutMasterIdLst>
  <p:sldIdLst>
    <p:sldId id="265" r:id="rId5"/>
    <p:sldId id="266" r:id="rId6"/>
    <p:sldId id="269" r:id="rId7"/>
    <p:sldId id="270" r:id="rId8"/>
    <p:sldId id="271" r:id="rId9"/>
    <p:sldId id="274" r:id="rId10"/>
    <p:sldId id="275" r:id="rId11"/>
    <p:sldId id="272" r:id="rId12"/>
    <p:sldId id="273" r:id="rId13"/>
    <p:sldId id="276" r:id="rId14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843" autoAdjust="0"/>
  </p:normalViewPr>
  <p:slideViewPr>
    <p:cSldViewPr snapToGrid="0" showGuides="1">
      <p:cViewPr varScale="1">
        <p:scale>
          <a:sx n="86" d="100"/>
          <a:sy n="86" d="100"/>
        </p:scale>
        <p:origin x="56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300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00AF18-7C7A-46E4-8D0F-E9FADC02C3A1}" type="doc">
      <dgm:prSet loTypeId="urn:microsoft.com/office/officeart/2008/layout/VerticalCurvedList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40CDA31-C1F7-40CB-B2B6-BCAB123E8026}">
      <dgm:prSet phldrT="[Текст]"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ru-RU" sz="2000" b="0" dirty="0">
              <a:solidFill>
                <a:schemeClr val="tx1"/>
              </a:solidFill>
            </a:rPr>
            <a:t>Повышение педагогической грамотности воспитателя.</a:t>
          </a:r>
        </a:p>
      </dgm:t>
    </dgm:pt>
    <dgm:pt modelId="{CF58F22E-23A8-4622-A95B-4B1BCCF56853}" type="parTrans" cxnId="{B68E6362-43D6-4AFC-B85C-1CFA4F36DC71}">
      <dgm:prSet/>
      <dgm:spPr/>
      <dgm:t>
        <a:bodyPr/>
        <a:lstStyle/>
        <a:p>
          <a:endParaRPr lang="ru-RU" sz="2400" b="0">
            <a:solidFill>
              <a:schemeClr val="tx1"/>
            </a:solidFill>
          </a:endParaRPr>
        </a:p>
      </dgm:t>
    </dgm:pt>
    <dgm:pt modelId="{D9656F50-795E-4583-8211-806353844E75}" type="sibTrans" cxnId="{B68E6362-43D6-4AFC-B85C-1CFA4F36DC71}">
      <dgm:prSet/>
      <dgm:spPr/>
      <dgm:t>
        <a:bodyPr/>
        <a:lstStyle/>
        <a:p>
          <a:endParaRPr lang="ru-RU" sz="2400" b="0">
            <a:solidFill>
              <a:schemeClr val="tx1"/>
            </a:solidFill>
          </a:endParaRPr>
        </a:p>
      </dgm:t>
    </dgm:pt>
    <dgm:pt modelId="{F6A79D0E-8F13-40F3-B1D5-9DBBAE51B259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ru-RU" sz="2000" b="0">
              <a:solidFill>
                <a:schemeClr val="tx1"/>
              </a:solidFill>
            </a:rPr>
            <a:t>Обучение основам методик дошкольного обучения воспитателей, не имеющих дошкольного образования.</a:t>
          </a:r>
        </a:p>
      </dgm:t>
    </dgm:pt>
    <dgm:pt modelId="{D32F291E-4F6D-45F3-867E-831D8B886CDB}" type="parTrans" cxnId="{D2EAFD88-A84C-44F3-919A-E4627795404D}">
      <dgm:prSet/>
      <dgm:spPr/>
      <dgm:t>
        <a:bodyPr/>
        <a:lstStyle/>
        <a:p>
          <a:endParaRPr lang="ru-RU" sz="2400" b="0">
            <a:solidFill>
              <a:schemeClr val="tx1"/>
            </a:solidFill>
          </a:endParaRPr>
        </a:p>
      </dgm:t>
    </dgm:pt>
    <dgm:pt modelId="{0EA623FC-A278-4019-BC5F-76B3C0D91A26}" type="sibTrans" cxnId="{D2EAFD88-A84C-44F3-919A-E4627795404D}">
      <dgm:prSet/>
      <dgm:spPr/>
      <dgm:t>
        <a:bodyPr/>
        <a:lstStyle/>
        <a:p>
          <a:endParaRPr lang="ru-RU" sz="2400" b="0">
            <a:solidFill>
              <a:schemeClr val="tx1"/>
            </a:solidFill>
          </a:endParaRPr>
        </a:p>
      </dgm:t>
    </dgm:pt>
    <dgm:pt modelId="{CEEA1841-1235-4C03-8BF6-C40601A37350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ru-RU" sz="2000" b="0">
              <a:solidFill>
                <a:schemeClr val="tx1"/>
              </a:solidFill>
            </a:rPr>
            <a:t>Формирование умений владеть детским коллективом</a:t>
          </a:r>
        </a:p>
      </dgm:t>
    </dgm:pt>
    <dgm:pt modelId="{67E28002-C35C-4C00-A7A3-CE39D315A04F}" type="parTrans" cxnId="{E7D1B1A1-4241-4AFC-9694-E7C246B3174D}">
      <dgm:prSet/>
      <dgm:spPr/>
      <dgm:t>
        <a:bodyPr/>
        <a:lstStyle/>
        <a:p>
          <a:endParaRPr lang="ru-RU" sz="2400" b="0">
            <a:solidFill>
              <a:schemeClr val="tx1"/>
            </a:solidFill>
          </a:endParaRPr>
        </a:p>
      </dgm:t>
    </dgm:pt>
    <dgm:pt modelId="{3DBE29D0-32EB-4125-BBC4-5298CA515B94}" type="sibTrans" cxnId="{E7D1B1A1-4241-4AFC-9694-E7C246B3174D}">
      <dgm:prSet/>
      <dgm:spPr/>
      <dgm:t>
        <a:bodyPr/>
        <a:lstStyle/>
        <a:p>
          <a:endParaRPr lang="ru-RU" sz="2400" b="0">
            <a:solidFill>
              <a:schemeClr val="tx1"/>
            </a:solidFill>
          </a:endParaRPr>
        </a:p>
      </dgm:t>
    </dgm:pt>
    <dgm:pt modelId="{E373E383-7745-4695-A7A4-4F766749F4C4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ru-RU" sz="2000" b="0">
              <a:solidFill>
                <a:schemeClr val="tx1"/>
              </a:solidFill>
            </a:rPr>
            <a:t>Формирование умения адекватно оценивать свои возможности.</a:t>
          </a:r>
        </a:p>
      </dgm:t>
    </dgm:pt>
    <dgm:pt modelId="{A30921A2-3A4E-459A-905D-39DB8DC827AD}" type="parTrans" cxnId="{E43939F6-19B1-4B39-AE41-89CE7639F49E}">
      <dgm:prSet/>
      <dgm:spPr/>
      <dgm:t>
        <a:bodyPr/>
        <a:lstStyle/>
        <a:p>
          <a:endParaRPr lang="ru-RU" sz="2400" b="0">
            <a:solidFill>
              <a:schemeClr val="tx1"/>
            </a:solidFill>
          </a:endParaRPr>
        </a:p>
      </dgm:t>
    </dgm:pt>
    <dgm:pt modelId="{6987ACE1-F09F-4760-B3C6-8A0A982CB1FB}" type="sibTrans" cxnId="{E43939F6-19B1-4B39-AE41-89CE7639F49E}">
      <dgm:prSet/>
      <dgm:spPr/>
      <dgm:t>
        <a:bodyPr/>
        <a:lstStyle/>
        <a:p>
          <a:endParaRPr lang="ru-RU" sz="2400" b="0">
            <a:solidFill>
              <a:schemeClr val="tx1"/>
            </a:solidFill>
          </a:endParaRPr>
        </a:p>
      </dgm:t>
    </dgm:pt>
    <dgm:pt modelId="{D005521B-12B9-4CC3-B287-6F62BA1BCCE7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ru-RU" sz="2000" b="0">
              <a:solidFill>
                <a:schemeClr val="tx1"/>
              </a:solidFill>
            </a:rPr>
            <a:t>Формирование умения применять свои знания на практике.</a:t>
          </a:r>
        </a:p>
      </dgm:t>
    </dgm:pt>
    <dgm:pt modelId="{44E8D279-3D1D-49EA-8C61-E532500B7B52}" type="parTrans" cxnId="{4FE02DCE-4CD9-4C12-A5B0-192CC3EA21CF}">
      <dgm:prSet/>
      <dgm:spPr/>
      <dgm:t>
        <a:bodyPr/>
        <a:lstStyle/>
        <a:p>
          <a:endParaRPr lang="ru-RU" sz="2400" b="0">
            <a:solidFill>
              <a:schemeClr val="tx1"/>
            </a:solidFill>
          </a:endParaRPr>
        </a:p>
      </dgm:t>
    </dgm:pt>
    <dgm:pt modelId="{7DA97A7B-23BE-47CB-A9CE-F4D0F2FBCD59}" type="sibTrans" cxnId="{4FE02DCE-4CD9-4C12-A5B0-192CC3EA21CF}">
      <dgm:prSet/>
      <dgm:spPr/>
      <dgm:t>
        <a:bodyPr/>
        <a:lstStyle/>
        <a:p>
          <a:endParaRPr lang="ru-RU" sz="2400" b="0">
            <a:solidFill>
              <a:schemeClr val="tx1"/>
            </a:solidFill>
          </a:endParaRPr>
        </a:p>
      </dgm:t>
    </dgm:pt>
    <dgm:pt modelId="{E0845BC6-BEDD-4BDF-80B4-058448BD35FD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ru-RU" sz="2000" b="0">
              <a:solidFill>
                <a:schemeClr val="tx1"/>
              </a:solidFill>
            </a:rPr>
            <a:t>Способствовать повышению мотивации труда и дальнейшему профессиональному росту.</a:t>
          </a:r>
        </a:p>
      </dgm:t>
    </dgm:pt>
    <dgm:pt modelId="{935E1412-BF7A-4B8C-A45F-1D24CB0D2FA9}" type="parTrans" cxnId="{2AD93BF2-8983-4D3B-8A84-CA9C55B6E72D}">
      <dgm:prSet/>
      <dgm:spPr/>
      <dgm:t>
        <a:bodyPr/>
        <a:lstStyle/>
        <a:p>
          <a:endParaRPr lang="ru-RU" sz="2400" b="0">
            <a:solidFill>
              <a:schemeClr val="tx1"/>
            </a:solidFill>
          </a:endParaRPr>
        </a:p>
      </dgm:t>
    </dgm:pt>
    <dgm:pt modelId="{53BC2C74-33DD-49B7-B9BE-0D07F05BAA28}" type="sibTrans" cxnId="{2AD93BF2-8983-4D3B-8A84-CA9C55B6E72D}">
      <dgm:prSet/>
      <dgm:spPr/>
      <dgm:t>
        <a:bodyPr/>
        <a:lstStyle/>
        <a:p>
          <a:endParaRPr lang="ru-RU" sz="2400" b="0">
            <a:solidFill>
              <a:schemeClr val="tx1"/>
            </a:solidFill>
          </a:endParaRPr>
        </a:p>
      </dgm:t>
    </dgm:pt>
    <dgm:pt modelId="{ABA475F7-95E7-4E98-A616-96FADD26C987}" type="pres">
      <dgm:prSet presAssocID="{AD00AF18-7C7A-46E4-8D0F-E9FADC02C3A1}" presName="Name0" presStyleCnt="0">
        <dgm:presLayoutVars>
          <dgm:chMax val="7"/>
          <dgm:chPref val="7"/>
          <dgm:dir/>
        </dgm:presLayoutVars>
      </dgm:prSet>
      <dgm:spPr/>
    </dgm:pt>
    <dgm:pt modelId="{93FFDDD4-7813-4EB0-9BB0-8F38983F4655}" type="pres">
      <dgm:prSet presAssocID="{AD00AF18-7C7A-46E4-8D0F-E9FADC02C3A1}" presName="Name1" presStyleCnt="0"/>
      <dgm:spPr/>
    </dgm:pt>
    <dgm:pt modelId="{59AE5335-1A7D-48B6-A117-A485EED2346B}" type="pres">
      <dgm:prSet presAssocID="{AD00AF18-7C7A-46E4-8D0F-E9FADC02C3A1}" presName="cycle" presStyleCnt="0"/>
      <dgm:spPr/>
    </dgm:pt>
    <dgm:pt modelId="{114F8198-1029-471B-AA49-87F377852F0F}" type="pres">
      <dgm:prSet presAssocID="{AD00AF18-7C7A-46E4-8D0F-E9FADC02C3A1}" presName="srcNode" presStyleLbl="node1" presStyleIdx="0" presStyleCnt="6"/>
      <dgm:spPr/>
    </dgm:pt>
    <dgm:pt modelId="{D13B0F28-8ADB-46B4-AD7E-08BBB31EBA0E}" type="pres">
      <dgm:prSet presAssocID="{AD00AF18-7C7A-46E4-8D0F-E9FADC02C3A1}" presName="conn" presStyleLbl="parChTrans1D2" presStyleIdx="0" presStyleCnt="1"/>
      <dgm:spPr/>
    </dgm:pt>
    <dgm:pt modelId="{EF977D50-EB89-469B-B31E-F7DEA72D9E91}" type="pres">
      <dgm:prSet presAssocID="{AD00AF18-7C7A-46E4-8D0F-E9FADC02C3A1}" presName="extraNode" presStyleLbl="node1" presStyleIdx="0" presStyleCnt="6"/>
      <dgm:spPr/>
    </dgm:pt>
    <dgm:pt modelId="{1814EE27-491C-49E3-BF94-184BB821AF8C}" type="pres">
      <dgm:prSet presAssocID="{AD00AF18-7C7A-46E4-8D0F-E9FADC02C3A1}" presName="dstNode" presStyleLbl="node1" presStyleIdx="0" presStyleCnt="6"/>
      <dgm:spPr/>
    </dgm:pt>
    <dgm:pt modelId="{A94F34C8-D1AE-4525-AC65-6A131C919A4E}" type="pres">
      <dgm:prSet presAssocID="{240CDA31-C1F7-40CB-B2B6-BCAB123E8026}" presName="text_1" presStyleLbl="node1" presStyleIdx="0" presStyleCnt="6">
        <dgm:presLayoutVars>
          <dgm:bulletEnabled val="1"/>
        </dgm:presLayoutVars>
      </dgm:prSet>
      <dgm:spPr/>
    </dgm:pt>
    <dgm:pt modelId="{1FA53597-1DE5-45F5-9DC2-8F998E90036C}" type="pres">
      <dgm:prSet presAssocID="{240CDA31-C1F7-40CB-B2B6-BCAB123E8026}" presName="accent_1" presStyleCnt="0"/>
      <dgm:spPr/>
    </dgm:pt>
    <dgm:pt modelId="{471F3032-F427-4F50-86C8-BEB9A0F969B5}" type="pres">
      <dgm:prSet presAssocID="{240CDA31-C1F7-40CB-B2B6-BCAB123E8026}" presName="accentRepeatNode" presStyleLbl="solidFgAcc1" presStyleIdx="0" presStyleCnt="6"/>
      <dgm:spPr/>
    </dgm:pt>
    <dgm:pt modelId="{DAF58A7B-7290-449E-A09C-AD19E972731F}" type="pres">
      <dgm:prSet presAssocID="{F6A79D0E-8F13-40F3-B1D5-9DBBAE51B259}" presName="text_2" presStyleLbl="node1" presStyleIdx="1" presStyleCnt="6">
        <dgm:presLayoutVars>
          <dgm:bulletEnabled val="1"/>
        </dgm:presLayoutVars>
      </dgm:prSet>
      <dgm:spPr/>
    </dgm:pt>
    <dgm:pt modelId="{A09BB7E1-27EA-4E9A-9BA3-4E2BBE78758C}" type="pres">
      <dgm:prSet presAssocID="{F6A79D0E-8F13-40F3-B1D5-9DBBAE51B259}" presName="accent_2" presStyleCnt="0"/>
      <dgm:spPr/>
    </dgm:pt>
    <dgm:pt modelId="{B46B7120-1730-4DA8-928D-CD751D8BC1E6}" type="pres">
      <dgm:prSet presAssocID="{F6A79D0E-8F13-40F3-B1D5-9DBBAE51B259}" presName="accentRepeatNode" presStyleLbl="solidFgAcc1" presStyleIdx="1" presStyleCnt="6"/>
      <dgm:spPr/>
    </dgm:pt>
    <dgm:pt modelId="{ABF9E960-6091-4E2A-8C73-5C7FC0648BA6}" type="pres">
      <dgm:prSet presAssocID="{CEEA1841-1235-4C03-8BF6-C40601A37350}" presName="text_3" presStyleLbl="node1" presStyleIdx="2" presStyleCnt="6">
        <dgm:presLayoutVars>
          <dgm:bulletEnabled val="1"/>
        </dgm:presLayoutVars>
      </dgm:prSet>
      <dgm:spPr/>
    </dgm:pt>
    <dgm:pt modelId="{3DB59540-BD57-4157-9EAF-42DE7919DA65}" type="pres">
      <dgm:prSet presAssocID="{CEEA1841-1235-4C03-8BF6-C40601A37350}" presName="accent_3" presStyleCnt="0"/>
      <dgm:spPr/>
    </dgm:pt>
    <dgm:pt modelId="{A7D6FEA5-4D9E-405F-9F3C-9186BA1D56DA}" type="pres">
      <dgm:prSet presAssocID="{CEEA1841-1235-4C03-8BF6-C40601A37350}" presName="accentRepeatNode" presStyleLbl="solidFgAcc1" presStyleIdx="2" presStyleCnt="6"/>
      <dgm:spPr/>
    </dgm:pt>
    <dgm:pt modelId="{20007182-75BE-44A6-8A40-7FACCEA5637C}" type="pres">
      <dgm:prSet presAssocID="{E373E383-7745-4695-A7A4-4F766749F4C4}" presName="text_4" presStyleLbl="node1" presStyleIdx="3" presStyleCnt="6">
        <dgm:presLayoutVars>
          <dgm:bulletEnabled val="1"/>
        </dgm:presLayoutVars>
      </dgm:prSet>
      <dgm:spPr/>
    </dgm:pt>
    <dgm:pt modelId="{386D0A82-F0D5-4762-8D93-D1893BB825A3}" type="pres">
      <dgm:prSet presAssocID="{E373E383-7745-4695-A7A4-4F766749F4C4}" presName="accent_4" presStyleCnt="0"/>
      <dgm:spPr/>
    </dgm:pt>
    <dgm:pt modelId="{07FCFBB4-B32E-4739-B218-BF5EE6EC30A7}" type="pres">
      <dgm:prSet presAssocID="{E373E383-7745-4695-A7A4-4F766749F4C4}" presName="accentRepeatNode" presStyleLbl="solidFgAcc1" presStyleIdx="3" presStyleCnt="6"/>
      <dgm:spPr/>
    </dgm:pt>
    <dgm:pt modelId="{D8BFF6F1-5A5C-4123-8CB0-B40CE45BCFA0}" type="pres">
      <dgm:prSet presAssocID="{D005521B-12B9-4CC3-B287-6F62BA1BCCE7}" presName="text_5" presStyleLbl="node1" presStyleIdx="4" presStyleCnt="6">
        <dgm:presLayoutVars>
          <dgm:bulletEnabled val="1"/>
        </dgm:presLayoutVars>
      </dgm:prSet>
      <dgm:spPr/>
    </dgm:pt>
    <dgm:pt modelId="{11056EA9-8AA1-4DE8-97AF-6C5EFE0A8FBE}" type="pres">
      <dgm:prSet presAssocID="{D005521B-12B9-4CC3-B287-6F62BA1BCCE7}" presName="accent_5" presStyleCnt="0"/>
      <dgm:spPr/>
    </dgm:pt>
    <dgm:pt modelId="{A951CD6F-9124-486E-8A7C-9859A13BC4AA}" type="pres">
      <dgm:prSet presAssocID="{D005521B-12B9-4CC3-B287-6F62BA1BCCE7}" presName="accentRepeatNode" presStyleLbl="solidFgAcc1" presStyleIdx="4" presStyleCnt="6"/>
      <dgm:spPr/>
    </dgm:pt>
    <dgm:pt modelId="{1DCAEFC8-F5E0-427F-B829-F54C495FB477}" type="pres">
      <dgm:prSet presAssocID="{E0845BC6-BEDD-4BDF-80B4-058448BD35FD}" presName="text_6" presStyleLbl="node1" presStyleIdx="5" presStyleCnt="6">
        <dgm:presLayoutVars>
          <dgm:bulletEnabled val="1"/>
        </dgm:presLayoutVars>
      </dgm:prSet>
      <dgm:spPr/>
    </dgm:pt>
    <dgm:pt modelId="{8DE491EE-D118-4F9B-8D41-B4FE156ED2A3}" type="pres">
      <dgm:prSet presAssocID="{E0845BC6-BEDD-4BDF-80B4-058448BD35FD}" presName="accent_6" presStyleCnt="0"/>
      <dgm:spPr/>
    </dgm:pt>
    <dgm:pt modelId="{D65241FB-BC57-41FF-BCD7-F379BEF65049}" type="pres">
      <dgm:prSet presAssocID="{E0845BC6-BEDD-4BDF-80B4-058448BD35FD}" presName="accentRepeatNode" presStyleLbl="solidFgAcc1" presStyleIdx="5" presStyleCnt="6"/>
      <dgm:spPr/>
    </dgm:pt>
  </dgm:ptLst>
  <dgm:cxnLst>
    <dgm:cxn modelId="{6E03F023-93DF-433C-B240-8DB1EBACB84A}" type="presOf" srcId="{F6A79D0E-8F13-40F3-B1D5-9DBBAE51B259}" destId="{DAF58A7B-7290-449E-A09C-AD19E972731F}" srcOrd="0" destOrd="0" presId="urn:microsoft.com/office/officeart/2008/layout/VerticalCurvedList"/>
    <dgm:cxn modelId="{F5BBFA5D-E872-4A82-8E40-66FEBAF0A7E2}" type="presOf" srcId="{240CDA31-C1F7-40CB-B2B6-BCAB123E8026}" destId="{A94F34C8-D1AE-4525-AC65-6A131C919A4E}" srcOrd="0" destOrd="0" presId="urn:microsoft.com/office/officeart/2008/layout/VerticalCurvedList"/>
    <dgm:cxn modelId="{B68E6362-43D6-4AFC-B85C-1CFA4F36DC71}" srcId="{AD00AF18-7C7A-46E4-8D0F-E9FADC02C3A1}" destId="{240CDA31-C1F7-40CB-B2B6-BCAB123E8026}" srcOrd="0" destOrd="0" parTransId="{CF58F22E-23A8-4622-A95B-4B1BCCF56853}" sibTransId="{D9656F50-795E-4583-8211-806353844E75}"/>
    <dgm:cxn modelId="{439AE265-308D-4FC3-B479-B59C7A9C872B}" type="presOf" srcId="{AD00AF18-7C7A-46E4-8D0F-E9FADC02C3A1}" destId="{ABA475F7-95E7-4E98-A616-96FADD26C987}" srcOrd="0" destOrd="0" presId="urn:microsoft.com/office/officeart/2008/layout/VerticalCurvedList"/>
    <dgm:cxn modelId="{F36FB271-EF34-4723-9BD3-BFDA440FA975}" type="presOf" srcId="{D005521B-12B9-4CC3-B287-6F62BA1BCCE7}" destId="{D8BFF6F1-5A5C-4123-8CB0-B40CE45BCFA0}" srcOrd="0" destOrd="0" presId="urn:microsoft.com/office/officeart/2008/layout/VerticalCurvedList"/>
    <dgm:cxn modelId="{3CF26057-BFBE-464F-A2ED-7FFE6F763945}" type="presOf" srcId="{D9656F50-795E-4583-8211-806353844E75}" destId="{D13B0F28-8ADB-46B4-AD7E-08BBB31EBA0E}" srcOrd="0" destOrd="0" presId="urn:microsoft.com/office/officeart/2008/layout/VerticalCurvedList"/>
    <dgm:cxn modelId="{25F53658-C15C-4186-A022-3B76A0394D02}" type="presOf" srcId="{E0845BC6-BEDD-4BDF-80B4-058448BD35FD}" destId="{1DCAEFC8-F5E0-427F-B829-F54C495FB477}" srcOrd="0" destOrd="0" presId="urn:microsoft.com/office/officeart/2008/layout/VerticalCurvedList"/>
    <dgm:cxn modelId="{D2EAFD88-A84C-44F3-919A-E4627795404D}" srcId="{AD00AF18-7C7A-46E4-8D0F-E9FADC02C3A1}" destId="{F6A79D0E-8F13-40F3-B1D5-9DBBAE51B259}" srcOrd="1" destOrd="0" parTransId="{D32F291E-4F6D-45F3-867E-831D8B886CDB}" sibTransId="{0EA623FC-A278-4019-BC5F-76B3C0D91A26}"/>
    <dgm:cxn modelId="{E7D1B1A1-4241-4AFC-9694-E7C246B3174D}" srcId="{AD00AF18-7C7A-46E4-8D0F-E9FADC02C3A1}" destId="{CEEA1841-1235-4C03-8BF6-C40601A37350}" srcOrd="2" destOrd="0" parTransId="{67E28002-C35C-4C00-A7A3-CE39D315A04F}" sibTransId="{3DBE29D0-32EB-4125-BBC4-5298CA515B94}"/>
    <dgm:cxn modelId="{7DF600AC-A83D-492B-BFC4-A8431B7C06A3}" type="presOf" srcId="{E373E383-7745-4695-A7A4-4F766749F4C4}" destId="{20007182-75BE-44A6-8A40-7FACCEA5637C}" srcOrd="0" destOrd="0" presId="urn:microsoft.com/office/officeart/2008/layout/VerticalCurvedList"/>
    <dgm:cxn modelId="{453319BC-D0CB-430D-B553-C6C33979EFE9}" type="presOf" srcId="{CEEA1841-1235-4C03-8BF6-C40601A37350}" destId="{ABF9E960-6091-4E2A-8C73-5C7FC0648BA6}" srcOrd="0" destOrd="0" presId="urn:microsoft.com/office/officeart/2008/layout/VerticalCurvedList"/>
    <dgm:cxn modelId="{4FE02DCE-4CD9-4C12-A5B0-192CC3EA21CF}" srcId="{AD00AF18-7C7A-46E4-8D0F-E9FADC02C3A1}" destId="{D005521B-12B9-4CC3-B287-6F62BA1BCCE7}" srcOrd="4" destOrd="0" parTransId="{44E8D279-3D1D-49EA-8C61-E532500B7B52}" sibTransId="{7DA97A7B-23BE-47CB-A9CE-F4D0F2FBCD59}"/>
    <dgm:cxn modelId="{2AD93BF2-8983-4D3B-8A84-CA9C55B6E72D}" srcId="{AD00AF18-7C7A-46E4-8D0F-E9FADC02C3A1}" destId="{E0845BC6-BEDD-4BDF-80B4-058448BD35FD}" srcOrd="5" destOrd="0" parTransId="{935E1412-BF7A-4B8C-A45F-1D24CB0D2FA9}" sibTransId="{53BC2C74-33DD-49B7-B9BE-0D07F05BAA28}"/>
    <dgm:cxn modelId="{E43939F6-19B1-4B39-AE41-89CE7639F49E}" srcId="{AD00AF18-7C7A-46E4-8D0F-E9FADC02C3A1}" destId="{E373E383-7745-4695-A7A4-4F766749F4C4}" srcOrd="3" destOrd="0" parTransId="{A30921A2-3A4E-459A-905D-39DB8DC827AD}" sibTransId="{6987ACE1-F09F-4760-B3C6-8A0A982CB1FB}"/>
    <dgm:cxn modelId="{EC815589-EB25-4A31-93DD-590B176A40DE}" type="presParOf" srcId="{ABA475F7-95E7-4E98-A616-96FADD26C987}" destId="{93FFDDD4-7813-4EB0-9BB0-8F38983F4655}" srcOrd="0" destOrd="0" presId="urn:microsoft.com/office/officeart/2008/layout/VerticalCurvedList"/>
    <dgm:cxn modelId="{B36220A0-DCCD-48D6-91CF-A4FA2FB8A17C}" type="presParOf" srcId="{93FFDDD4-7813-4EB0-9BB0-8F38983F4655}" destId="{59AE5335-1A7D-48B6-A117-A485EED2346B}" srcOrd="0" destOrd="0" presId="urn:microsoft.com/office/officeart/2008/layout/VerticalCurvedList"/>
    <dgm:cxn modelId="{1EF9CDE7-6FCF-4E30-8FF1-E0CA5229CCBA}" type="presParOf" srcId="{59AE5335-1A7D-48B6-A117-A485EED2346B}" destId="{114F8198-1029-471B-AA49-87F377852F0F}" srcOrd="0" destOrd="0" presId="urn:microsoft.com/office/officeart/2008/layout/VerticalCurvedList"/>
    <dgm:cxn modelId="{0191EAC0-279E-48EB-B257-0C69196734C7}" type="presParOf" srcId="{59AE5335-1A7D-48B6-A117-A485EED2346B}" destId="{D13B0F28-8ADB-46B4-AD7E-08BBB31EBA0E}" srcOrd="1" destOrd="0" presId="urn:microsoft.com/office/officeart/2008/layout/VerticalCurvedList"/>
    <dgm:cxn modelId="{59B38611-992A-4143-BB2F-0ACF8EBD79FC}" type="presParOf" srcId="{59AE5335-1A7D-48B6-A117-A485EED2346B}" destId="{EF977D50-EB89-469B-B31E-F7DEA72D9E91}" srcOrd="2" destOrd="0" presId="urn:microsoft.com/office/officeart/2008/layout/VerticalCurvedList"/>
    <dgm:cxn modelId="{49AB1218-419F-4653-B4CD-BC2AE9AC0B1D}" type="presParOf" srcId="{59AE5335-1A7D-48B6-A117-A485EED2346B}" destId="{1814EE27-491C-49E3-BF94-184BB821AF8C}" srcOrd="3" destOrd="0" presId="urn:microsoft.com/office/officeart/2008/layout/VerticalCurvedList"/>
    <dgm:cxn modelId="{7239A380-1D0B-4626-AD9A-18A19B7EF9EB}" type="presParOf" srcId="{93FFDDD4-7813-4EB0-9BB0-8F38983F4655}" destId="{A94F34C8-D1AE-4525-AC65-6A131C919A4E}" srcOrd="1" destOrd="0" presId="urn:microsoft.com/office/officeart/2008/layout/VerticalCurvedList"/>
    <dgm:cxn modelId="{6EF2FA7F-5460-4031-BE2B-1E7A5BC3BE68}" type="presParOf" srcId="{93FFDDD4-7813-4EB0-9BB0-8F38983F4655}" destId="{1FA53597-1DE5-45F5-9DC2-8F998E90036C}" srcOrd="2" destOrd="0" presId="urn:microsoft.com/office/officeart/2008/layout/VerticalCurvedList"/>
    <dgm:cxn modelId="{600DD04B-2012-4B3A-B232-A8EFCC167210}" type="presParOf" srcId="{1FA53597-1DE5-45F5-9DC2-8F998E90036C}" destId="{471F3032-F427-4F50-86C8-BEB9A0F969B5}" srcOrd="0" destOrd="0" presId="urn:microsoft.com/office/officeart/2008/layout/VerticalCurvedList"/>
    <dgm:cxn modelId="{E3F93E60-C1F1-45E3-BE29-AFDF59ECE144}" type="presParOf" srcId="{93FFDDD4-7813-4EB0-9BB0-8F38983F4655}" destId="{DAF58A7B-7290-449E-A09C-AD19E972731F}" srcOrd="3" destOrd="0" presId="urn:microsoft.com/office/officeart/2008/layout/VerticalCurvedList"/>
    <dgm:cxn modelId="{316FDDF9-EAF8-4F7F-8D99-2792DA19DB6F}" type="presParOf" srcId="{93FFDDD4-7813-4EB0-9BB0-8F38983F4655}" destId="{A09BB7E1-27EA-4E9A-9BA3-4E2BBE78758C}" srcOrd="4" destOrd="0" presId="urn:microsoft.com/office/officeart/2008/layout/VerticalCurvedList"/>
    <dgm:cxn modelId="{215AC210-04A7-4502-8BD7-69A786F77EC1}" type="presParOf" srcId="{A09BB7E1-27EA-4E9A-9BA3-4E2BBE78758C}" destId="{B46B7120-1730-4DA8-928D-CD751D8BC1E6}" srcOrd="0" destOrd="0" presId="urn:microsoft.com/office/officeart/2008/layout/VerticalCurvedList"/>
    <dgm:cxn modelId="{02D32036-DB71-4E30-BAA5-E6EE6A0E298F}" type="presParOf" srcId="{93FFDDD4-7813-4EB0-9BB0-8F38983F4655}" destId="{ABF9E960-6091-4E2A-8C73-5C7FC0648BA6}" srcOrd="5" destOrd="0" presId="urn:microsoft.com/office/officeart/2008/layout/VerticalCurvedList"/>
    <dgm:cxn modelId="{92FDE17A-C48C-46F0-82FB-89C0225DCCB0}" type="presParOf" srcId="{93FFDDD4-7813-4EB0-9BB0-8F38983F4655}" destId="{3DB59540-BD57-4157-9EAF-42DE7919DA65}" srcOrd="6" destOrd="0" presId="urn:microsoft.com/office/officeart/2008/layout/VerticalCurvedList"/>
    <dgm:cxn modelId="{ABFB1F7E-B9D1-44E2-BEFC-CE97142DEC52}" type="presParOf" srcId="{3DB59540-BD57-4157-9EAF-42DE7919DA65}" destId="{A7D6FEA5-4D9E-405F-9F3C-9186BA1D56DA}" srcOrd="0" destOrd="0" presId="urn:microsoft.com/office/officeart/2008/layout/VerticalCurvedList"/>
    <dgm:cxn modelId="{37EF3A12-C9DE-4A64-8B07-FD805BB82FEB}" type="presParOf" srcId="{93FFDDD4-7813-4EB0-9BB0-8F38983F4655}" destId="{20007182-75BE-44A6-8A40-7FACCEA5637C}" srcOrd="7" destOrd="0" presId="urn:microsoft.com/office/officeart/2008/layout/VerticalCurvedList"/>
    <dgm:cxn modelId="{9E49ACE6-AF7A-4FB3-B1D6-EDA5A9B1D5C9}" type="presParOf" srcId="{93FFDDD4-7813-4EB0-9BB0-8F38983F4655}" destId="{386D0A82-F0D5-4762-8D93-D1893BB825A3}" srcOrd="8" destOrd="0" presId="urn:microsoft.com/office/officeart/2008/layout/VerticalCurvedList"/>
    <dgm:cxn modelId="{9662D294-C422-47E0-BA6E-97BC8CFA8AC1}" type="presParOf" srcId="{386D0A82-F0D5-4762-8D93-D1893BB825A3}" destId="{07FCFBB4-B32E-4739-B218-BF5EE6EC30A7}" srcOrd="0" destOrd="0" presId="urn:microsoft.com/office/officeart/2008/layout/VerticalCurvedList"/>
    <dgm:cxn modelId="{F6842560-DE60-4896-AF98-9DCDB0979D7D}" type="presParOf" srcId="{93FFDDD4-7813-4EB0-9BB0-8F38983F4655}" destId="{D8BFF6F1-5A5C-4123-8CB0-B40CE45BCFA0}" srcOrd="9" destOrd="0" presId="urn:microsoft.com/office/officeart/2008/layout/VerticalCurvedList"/>
    <dgm:cxn modelId="{DA77BDA8-08AE-4535-BAEA-9B94C3F07CCC}" type="presParOf" srcId="{93FFDDD4-7813-4EB0-9BB0-8F38983F4655}" destId="{11056EA9-8AA1-4DE8-97AF-6C5EFE0A8FBE}" srcOrd="10" destOrd="0" presId="urn:microsoft.com/office/officeart/2008/layout/VerticalCurvedList"/>
    <dgm:cxn modelId="{032EEFE9-ABA4-477B-A9BD-18B9580FED4A}" type="presParOf" srcId="{11056EA9-8AA1-4DE8-97AF-6C5EFE0A8FBE}" destId="{A951CD6F-9124-486E-8A7C-9859A13BC4AA}" srcOrd="0" destOrd="0" presId="urn:microsoft.com/office/officeart/2008/layout/VerticalCurvedList"/>
    <dgm:cxn modelId="{6453F691-5B74-4559-9662-2BEA4E142E13}" type="presParOf" srcId="{93FFDDD4-7813-4EB0-9BB0-8F38983F4655}" destId="{1DCAEFC8-F5E0-427F-B829-F54C495FB477}" srcOrd="11" destOrd="0" presId="urn:microsoft.com/office/officeart/2008/layout/VerticalCurvedList"/>
    <dgm:cxn modelId="{0D6335E4-A8E8-43A1-8ACF-7FB13F746F36}" type="presParOf" srcId="{93FFDDD4-7813-4EB0-9BB0-8F38983F4655}" destId="{8DE491EE-D118-4F9B-8D41-B4FE156ED2A3}" srcOrd="12" destOrd="0" presId="urn:microsoft.com/office/officeart/2008/layout/VerticalCurvedList"/>
    <dgm:cxn modelId="{33A2478C-E798-4C4A-A6C5-9481FD5654DA}" type="presParOf" srcId="{8DE491EE-D118-4F9B-8D41-B4FE156ED2A3}" destId="{D65241FB-BC57-41FF-BCD7-F379BEF6504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2A654B-E5D5-44A6-A409-7C2900F743A9}" type="doc">
      <dgm:prSet loTypeId="urn:microsoft.com/office/officeart/2005/8/layout/balance1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D692E1D-696B-42A8-B066-4A2054106912}">
      <dgm:prSet phldrT="[Текст]"/>
      <dgm:spPr/>
      <dgm:t>
        <a:bodyPr/>
        <a:lstStyle/>
        <a:p>
          <a:r>
            <a:rPr lang="ru-RU" dirty="0"/>
            <a:t>Молодые педагоги</a:t>
          </a:r>
        </a:p>
      </dgm:t>
    </dgm:pt>
    <dgm:pt modelId="{05FEFB25-F662-4AA7-9AEF-05F7CB6FB34D}" type="parTrans" cxnId="{AE5F7A30-905F-4B79-A7F3-2FABE0EDF9DF}">
      <dgm:prSet/>
      <dgm:spPr/>
      <dgm:t>
        <a:bodyPr/>
        <a:lstStyle/>
        <a:p>
          <a:endParaRPr lang="ru-RU"/>
        </a:p>
      </dgm:t>
    </dgm:pt>
    <dgm:pt modelId="{38098E2D-41DF-401C-A7EB-225760EF36CC}" type="sibTrans" cxnId="{AE5F7A30-905F-4B79-A7F3-2FABE0EDF9DF}">
      <dgm:prSet/>
      <dgm:spPr/>
      <dgm:t>
        <a:bodyPr/>
        <a:lstStyle/>
        <a:p>
          <a:endParaRPr lang="ru-RU"/>
        </a:p>
      </dgm:t>
    </dgm:pt>
    <dgm:pt modelId="{9DECAFB1-79A4-4C45-8526-F9B61F3B047B}">
      <dgm:prSet phldrT="[Текст]" custT="1"/>
      <dgm:spPr/>
      <dgm:t>
        <a:bodyPr/>
        <a:lstStyle/>
        <a:p>
          <a:r>
            <a:rPr lang="ru-RU" sz="1200" b="1" dirty="0">
              <a:solidFill>
                <a:schemeClr val="tx1"/>
              </a:solidFill>
            </a:rPr>
            <a:t>Инновационная деятельность</a:t>
          </a:r>
        </a:p>
      </dgm:t>
    </dgm:pt>
    <dgm:pt modelId="{E89BF91E-977F-4229-9ADD-5E2F932D173E}" type="parTrans" cxnId="{21C54FA3-9283-486D-BB80-F28ED3196072}">
      <dgm:prSet/>
      <dgm:spPr/>
      <dgm:t>
        <a:bodyPr/>
        <a:lstStyle/>
        <a:p>
          <a:endParaRPr lang="ru-RU"/>
        </a:p>
      </dgm:t>
    </dgm:pt>
    <dgm:pt modelId="{36F46EBF-311D-4432-A298-3B21514EC8BD}" type="sibTrans" cxnId="{21C54FA3-9283-486D-BB80-F28ED3196072}">
      <dgm:prSet/>
      <dgm:spPr/>
      <dgm:t>
        <a:bodyPr/>
        <a:lstStyle/>
        <a:p>
          <a:endParaRPr lang="ru-RU"/>
        </a:p>
      </dgm:t>
    </dgm:pt>
    <dgm:pt modelId="{B0048D14-C733-4954-8F30-A3529267AA35}">
      <dgm:prSet phldrT="[Текст]" custT="1"/>
      <dgm:spPr/>
      <dgm:t>
        <a:bodyPr/>
        <a:lstStyle/>
        <a:p>
          <a:r>
            <a:rPr lang="ru-RU" sz="1200" b="1" dirty="0">
              <a:solidFill>
                <a:schemeClr val="tx1"/>
              </a:solidFill>
            </a:rPr>
            <a:t>Желание работать с детьми</a:t>
          </a:r>
        </a:p>
      </dgm:t>
    </dgm:pt>
    <dgm:pt modelId="{A1436F5C-35A9-4752-B0FF-3C9A0A1D7847}" type="parTrans" cxnId="{B1474391-C31D-4F5F-9C4C-91D9105FCEB9}">
      <dgm:prSet/>
      <dgm:spPr/>
      <dgm:t>
        <a:bodyPr/>
        <a:lstStyle/>
        <a:p>
          <a:endParaRPr lang="ru-RU"/>
        </a:p>
      </dgm:t>
    </dgm:pt>
    <dgm:pt modelId="{6C924907-A340-4FD4-AAF4-8D9912BD4340}" type="sibTrans" cxnId="{B1474391-C31D-4F5F-9C4C-91D9105FCEB9}">
      <dgm:prSet/>
      <dgm:spPr/>
      <dgm:t>
        <a:bodyPr/>
        <a:lstStyle/>
        <a:p>
          <a:endParaRPr lang="ru-RU"/>
        </a:p>
      </dgm:t>
    </dgm:pt>
    <dgm:pt modelId="{CE407B87-9C1E-45A3-B9F0-606B832864AA}">
      <dgm:prSet phldrT="[Текст]"/>
      <dgm:spPr/>
      <dgm:t>
        <a:bodyPr/>
        <a:lstStyle/>
        <a:p>
          <a:r>
            <a:rPr lang="ru-RU" dirty="0"/>
            <a:t>Опытные педагоги</a:t>
          </a:r>
        </a:p>
      </dgm:t>
    </dgm:pt>
    <dgm:pt modelId="{D5393985-67A3-454B-9A64-0754E4668A4D}" type="parTrans" cxnId="{8BE2F7AF-1984-45F6-84D1-6B41C0B60A29}">
      <dgm:prSet/>
      <dgm:spPr/>
      <dgm:t>
        <a:bodyPr/>
        <a:lstStyle/>
        <a:p>
          <a:endParaRPr lang="ru-RU"/>
        </a:p>
      </dgm:t>
    </dgm:pt>
    <dgm:pt modelId="{6A5F3F0C-8ECE-4A1C-813B-F3189F806142}" type="sibTrans" cxnId="{8BE2F7AF-1984-45F6-84D1-6B41C0B60A29}">
      <dgm:prSet/>
      <dgm:spPr/>
      <dgm:t>
        <a:bodyPr/>
        <a:lstStyle/>
        <a:p>
          <a:endParaRPr lang="ru-RU"/>
        </a:p>
      </dgm:t>
    </dgm:pt>
    <dgm:pt modelId="{EBC15C94-7561-4FC7-A010-A20D28FD2466}">
      <dgm:prSet phldrT="[Текст]" custT="1"/>
      <dgm:spPr/>
      <dgm:t>
        <a:bodyPr/>
        <a:lstStyle/>
        <a:p>
          <a:r>
            <a:rPr lang="ru-RU" sz="1200" b="1" dirty="0">
              <a:solidFill>
                <a:schemeClr val="tx1"/>
              </a:solidFill>
            </a:rPr>
            <a:t>Повышение профессиональной компетенции</a:t>
          </a:r>
        </a:p>
      </dgm:t>
    </dgm:pt>
    <dgm:pt modelId="{18413C50-C182-4873-80B6-2DBE5EDBF1F1}" type="parTrans" cxnId="{A1E9C305-E955-4CFB-88FE-FF010A894213}">
      <dgm:prSet/>
      <dgm:spPr/>
      <dgm:t>
        <a:bodyPr/>
        <a:lstStyle/>
        <a:p>
          <a:endParaRPr lang="ru-RU"/>
        </a:p>
      </dgm:t>
    </dgm:pt>
    <dgm:pt modelId="{DDA725D4-156C-44E3-A982-3705F20153F0}" type="sibTrans" cxnId="{A1E9C305-E955-4CFB-88FE-FF010A894213}">
      <dgm:prSet/>
      <dgm:spPr/>
      <dgm:t>
        <a:bodyPr/>
        <a:lstStyle/>
        <a:p>
          <a:endParaRPr lang="ru-RU"/>
        </a:p>
      </dgm:t>
    </dgm:pt>
    <dgm:pt modelId="{E49BDE20-59D7-4081-A5C2-1EC7DC9DED8B}">
      <dgm:prSet phldrT="[Текст]" custT="1"/>
      <dgm:spPr/>
      <dgm:t>
        <a:bodyPr/>
        <a:lstStyle/>
        <a:p>
          <a:r>
            <a:rPr lang="ru-RU" sz="1200" b="1" dirty="0">
              <a:solidFill>
                <a:schemeClr val="tx1"/>
              </a:solidFill>
            </a:rPr>
            <a:t>Повышение статуса и имиджа</a:t>
          </a:r>
        </a:p>
      </dgm:t>
    </dgm:pt>
    <dgm:pt modelId="{18AE1831-87B8-401B-9F49-3FC6B856BFAE}" type="parTrans" cxnId="{58E2AFC8-1E4C-4464-9A90-F4EC9091688A}">
      <dgm:prSet/>
      <dgm:spPr/>
      <dgm:t>
        <a:bodyPr/>
        <a:lstStyle/>
        <a:p>
          <a:endParaRPr lang="ru-RU"/>
        </a:p>
      </dgm:t>
    </dgm:pt>
    <dgm:pt modelId="{3E5C00E3-08F4-41CD-BB2E-F89429550FF2}" type="sibTrans" cxnId="{58E2AFC8-1E4C-4464-9A90-F4EC9091688A}">
      <dgm:prSet/>
      <dgm:spPr/>
      <dgm:t>
        <a:bodyPr/>
        <a:lstStyle/>
        <a:p>
          <a:endParaRPr lang="ru-RU"/>
        </a:p>
      </dgm:t>
    </dgm:pt>
    <dgm:pt modelId="{F34A3202-0DD5-40E4-9F2D-1498F359E1D4}">
      <dgm:prSet phldrT="[Текст]" custT="1"/>
      <dgm:spPr/>
      <dgm:t>
        <a:bodyPr/>
        <a:lstStyle/>
        <a:p>
          <a:r>
            <a:rPr lang="ru-RU" sz="1200" b="1" dirty="0">
              <a:solidFill>
                <a:schemeClr val="tx1"/>
              </a:solidFill>
            </a:rPr>
            <a:t>Пополнение методической копилки</a:t>
          </a:r>
        </a:p>
      </dgm:t>
    </dgm:pt>
    <dgm:pt modelId="{A0814871-5516-4A35-8821-BD54429CBABE}" type="parTrans" cxnId="{A74CBFE6-3DD6-4D9B-8C6C-0B31CDE406D2}">
      <dgm:prSet/>
      <dgm:spPr/>
      <dgm:t>
        <a:bodyPr/>
        <a:lstStyle/>
        <a:p>
          <a:endParaRPr lang="ru-RU"/>
        </a:p>
      </dgm:t>
    </dgm:pt>
    <dgm:pt modelId="{9315AB99-4255-4B77-92DD-04C0D7D56D1F}" type="sibTrans" cxnId="{A74CBFE6-3DD6-4D9B-8C6C-0B31CDE406D2}">
      <dgm:prSet/>
      <dgm:spPr/>
      <dgm:t>
        <a:bodyPr/>
        <a:lstStyle/>
        <a:p>
          <a:endParaRPr lang="ru-RU"/>
        </a:p>
      </dgm:t>
    </dgm:pt>
    <dgm:pt modelId="{5ACA74B7-5064-44BD-AF88-B7AE48B5BFF3}">
      <dgm:prSet phldrT="[Текст]" custT="1"/>
      <dgm:spPr/>
      <dgm:t>
        <a:bodyPr/>
        <a:lstStyle/>
        <a:p>
          <a:r>
            <a:rPr lang="ru-RU" sz="1200" b="1" dirty="0">
              <a:solidFill>
                <a:schemeClr val="tx1"/>
              </a:solidFill>
            </a:rPr>
            <a:t>Формирование портфолио</a:t>
          </a:r>
        </a:p>
      </dgm:t>
    </dgm:pt>
    <dgm:pt modelId="{ADC86C5B-5D48-4F03-A25F-2FBBBD70A0A8}" type="parTrans" cxnId="{D13215AF-5736-4870-96F4-1580257F8454}">
      <dgm:prSet/>
      <dgm:spPr/>
      <dgm:t>
        <a:bodyPr/>
        <a:lstStyle/>
        <a:p>
          <a:endParaRPr lang="ru-RU"/>
        </a:p>
      </dgm:t>
    </dgm:pt>
    <dgm:pt modelId="{98350966-2A25-4B4C-AEC1-3AA5B65807B0}" type="sibTrans" cxnId="{D13215AF-5736-4870-96F4-1580257F8454}">
      <dgm:prSet/>
      <dgm:spPr/>
      <dgm:t>
        <a:bodyPr/>
        <a:lstStyle/>
        <a:p>
          <a:endParaRPr lang="ru-RU"/>
        </a:p>
      </dgm:t>
    </dgm:pt>
    <dgm:pt modelId="{1B554B91-225D-4371-8FA9-F1D45A0A0EE1}">
      <dgm:prSet phldrT="[Текст]" custT="1"/>
      <dgm:spPr/>
      <dgm:t>
        <a:bodyPr/>
        <a:lstStyle/>
        <a:p>
          <a:r>
            <a:rPr lang="ru-RU" sz="1200" b="1" dirty="0">
              <a:solidFill>
                <a:schemeClr val="tx1"/>
              </a:solidFill>
            </a:rPr>
            <a:t>Материальные вознаграждения</a:t>
          </a:r>
        </a:p>
      </dgm:t>
    </dgm:pt>
    <dgm:pt modelId="{33B4008D-EA33-4B1D-A3F6-127EBD21C81C}" type="parTrans" cxnId="{A0DF7505-A624-4D5C-9FC6-CAB122D414B3}">
      <dgm:prSet/>
      <dgm:spPr/>
      <dgm:t>
        <a:bodyPr/>
        <a:lstStyle/>
        <a:p>
          <a:endParaRPr lang="ru-RU"/>
        </a:p>
      </dgm:t>
    </dgm:pt>
    <dgm:pt modelId="{7B0D63F9-776A-42D1-97EF-20799AE28508}" type="sibTrans" cxnId="{A0DF7505-A624-4D5C-9FC6-CAB122D414B3}">
      <dgm:prSet/>
      <dgm:spPr/>
      <dgm:t>
        <a:bodyPr/>
        <a:lstStyle/>
        <a:p>
          <a:endParaRPr lang="ru-RU"/>
        </a:p>
      </dgm:t>
    </dgm:pt>
    <dgm:pt modelId="{825D2A05-1BB5-4D09-A1A3-A3342451DB51}" type="pres">
      <dgm:prSet presAssocID="{2D2A654B-E5D5-44A6-A409-7C2900F743A9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BA611071-086B-4408-9E70-90BF8D2B2126}" type="pres">
      <dgm:prSet presAssocID="{2D2A654B-E5D5-44A6-A409-7C2900F743A9}" presName="dummyMaxCanvas" presStyleCnt="0"/>
      <dgm:spPr/>
    </dgm:pt>
    <dgm:pt modelId="{5834B275-2764-4282-AC5B-4374C867BB73}" type="pres">
      <dgm:prSet presAssocID="{2D2A654B-E5D5-44A6-A409-7C2900F743A9}" presName="parentComposite" presStyleCnt="0"/>
      <dgm:spPr/>
    </dgm:pt>
    <dgm:pt modelId="{910D6AB6-E649-4D43-9BF6-29F84190C4CC}" type="pres">
      <dgm:prSet presAssocID="{2D2A654B-E5D5-44A6-A409-7C2900F743A9}" presName="parent1" presStyleLbl="alignAccFollowNode1" presStyleIdx="0" presStyleCnt="4" custScaleX="193487" custLinFactNeighborX="-42520" custLinFactNeighborY="3061">
        <dgm:presLayoutVars>
          <dgm:chMax val="4"/>
        </dgm:presLayoutVars>
      </dgm:prSet>
      <dgm:spPr/>
    </dgm:pt>
    <dgm:pt modelId="{96FE62E5-15D0-4AA4-AAB7-BD75BA2D3083}" type="pres">
      <dgm:prSet presAssocID="{2D2A654B-E5D5-44A6-A409-7C2900F743A9}" presName="parent2" presStyleLbl="alignAccFollowNode1" presStyleIdx="1" presStyleCnt="4" custScaleX="190642" custLinFactNeighborX="34272" custLinFactNeighborY="3061">
        <dgm:presLayoutVars>
          <dgm:chMax val="4"/>
        </dgm:presLayoutVars>
      </dgm:prSet>
      <dgm:spPr/>
    </dgm:pt>
    <dgm:pt modelId="{87F4F353-F7D8-4EC3-9C19-662BE6FABB7A}" type="pres">
      <dgm:prSet presAssocID="{2D2A654B-E5D5-44A6-A409-7C2900F743A9}" presName="childrenComposite" presStyleCnt="0"/>
      <dgm:spPr/>
    </dgm:pt>
    <dgm:pt modelId="{7CC51753-278E-4642-AB8C-95E20E057C3A}" type="pres">
      <dgm:prSet presAssocID="{2D2A654B-E5D5-44A6-A409-7C2900F743A9}" presName="dummyMaxCanvas_ChildArea" presStyleCnt="0"/>
      <dgm:spPr/>
    </dgm:pt>
    <dgm:pt modelId="{8697CDE4-ACBE-4DFF-99FE-08B52C0A3C3E}" type="pres">
      <dgm:prSet presAssocID="{2D2A654B-E5D5-44A6-A409-7C2900F743A9}" presName="fulcrum" presStyleLbl="alignAccFollowNode1" presStyleIdx="2" presStyleCnt="4"/>
      <dgm:spPr/>
    </dgm:pt>
    <dgm:pt modelId="{93F67B5D-945E-4436-9426-BADB4AE9E45D}" type="pres">
      <dgm:prSet presAssocID="{2D2A654B-E5D5-44A6-A409-7C2900F743A9}" presName="balance_34" presStyleLbl="alignAccFollowNode1" presStyleIdx="3" presStyleCnt="4" custScaleX="220985" custScaleY="134500">
        <dgm:presLayoutVars>
          <dgm:bulletEnabled val="1"/>
        </dgm:presLayoutVars>
      </dgm:prSet>
      <dgm:spPr/>
    </dgm:pt>
    <dgm:pt modelId="{3D2F41DA-7668-4629-A5A1-D5EDB273FCB8}" type="pres">
      <dgm:prSet presAssocID="{2D2A654B-E5D5-44A6-A409-7C2900F743A9}" presName="right_34_1" presStyleLbl="node1" presStyleIdx="0" presStyleCnt="7" custScaleX="184302" custLinFactNeighborX="19005" custLinFactNeighborY="-2757">
        <dgm:presLayoutVars>
          <dgm:bulletEnabled val="1"/>
        </dgm:presLayoutVars>
      </dgm:prSet>
      <dgm:spPr/>
    </dgm:pt>
    <dgm:pt modelId="{FF310D7E-13BC-4C0A-833C-B79E6A7B0D98}" type="pres">
      <dgm:prSet presAssocID="{2D2A654B-E5D5-44A6-A409-7C2900F743A9}" presName="right_34_2" presStyleLbl="node1" presStyleIdx="1" presStyleCnt="7" custScaleX="184302" custLinFactNeighborX="19005" custLinFactNeighborY="-2757">
        <dgm:presLayoutVars>
          <dgm:bulletEnabled val="1"/>
        </dgm:presLayoutVars>
      </dgm:prSet>
      <dgm:spPr/>
    </dgm:pt>
    <dgm:pt modelId="{47168B08-7905-4C02-988C-8ACA80895864}" type="pres">
      <dgm:prSet presAssocID="{2D2A654B-E5D5-44A6-A409-7C2900F743A9}" presName="right_34_3" presStyleLbl="node1" presStyleIdx="2" presStyleCnt="7" custScaleX="184302" custLinFactNeighborX="19005" custLinFactNeighborY="-2757">
        <dgm:presLayoutVars>
          <dgm:bulletEnabled val="1"/>
        </dgm:presLayoutVars>
      </dgm:prSet>
      <dgm:spPr/>
    </dgm:pt>
    <dgm:pt modelId="{BE983EBE-517F-496A-8979-1EBE72401C0E}" type="pres">
      <dgm:prSet presAssocID="{2D2A654B-E5D5-44A6-A409-7C2900F743A9}" presName="right_34_4" presStyleLbl="node1" presStyleIdx="3" presStyleCnt="7" custScaleX="184302" custLinFactNeighborX="19005" custLinFactNeighborY="-2757">
        <dgm:presLayoutVars>
          <dgm:bulletEnabled val="1"/>
        </dgm:presLayoutVars>
      </dgm:prSet>
      <dgm:spPr/>
    </dgm:pt>
    <dgm:pt modelId="{CFD5B869-BA68-47D8-856E-9ED3170E409F}" type="pres">
      <dgm:prSet presAssocID="{2D2A654B-E5D5-44A6-A409-7C2900F743A9}" presName="left_34_1" presStyleLbl="node1" presStyleIdx="4" presStyleCnt="7" custScaleX="152006" custLinFactNeighborX="-39128" custLinFactNeighborY="-13937">
        <dgm:presLayoutVars>
          <dgm:bulletEnabled val="1"/>
        </dgm:presLayoutVars>
      </dgm:prSet>
      <dgm:spPr/>
    </dgm:pt>
    <dgm:pt modelId="{4AA1F265-257A-40E2-84ED-289FC1A3088F}" type="pres">
      <dgm:prSet presAssocID="{2D2A654B-E5D5-44A6-A409-7C2900F743A9}" presName="left_34_2" presStyleLbl="node1" presStyleIdx="5" presStyleCnt="7" custScaleX="152006" custLinFactNeighborX="-39128" custLinFactNeighborY="-13937">
        <dgm:presLayoutVars>
          <dgm:bulletEnabled val="1"/>
        </dgm:presLayoutVars>
      </dgm:prSet>
      <dgm:spPr/>
    </dgm:pt>
    <dgm:pt modelId="{44178327-CC14-4430-8ADE-46AE42A16EE4}" type="pres">
      <dgm:prSet presAssocID="{2D2A654B-E5D5-44A6-A409-7C2900F743A9}" presName="left_34_3" presStyleLbl="node1" presStyleIdx="6" presStyleCnt="7" custScaleX="152006" custLinFactNeighborX="-39128" custLinFactNeighborY="-13937">
        <dgm:presLayoutVars>
          <dgm:bulletEnabled val="1"/>
        </dgm:presLayoutVars>
      </dgm:prSet>
      <dgm:spPr/>
    </dgm:pt>
  </dgm:ptLst>
  <dgm:cxnLst>
    <dgm:cxn modelId="{A0DF7505-A624-4D5C-9FC6-CAB122D414B3}" srcId="{CE407B87-9C1E-45A3-B9F0-606B832864AA}" destId="{1B554B91-225D-4371-8FA9-F1D45A0A0EE1}" srcOrd="3" destOrd="0" parTransId="{33B4008D-EA33-4B1D-A3F6-127EBD21C81C}" sibTransId="{7B0D63F9-776A-42D1-97EF-20799AE28508}"/>
    <dgm:cxn modelId="{A1E9C305-E955-4CFB-88FE-FF010A894213}" srcId="{CE407B87-9C1E-45A3-B9F0-606B832864AA}" destId="{EBC15C94-7561-4FC7-A010-A20D28FD2466}" srcOrd="0" destOrd="0" parTransId="{18413C50-C182-4873-80B6-2DBE5EDBF1F1}" sibTransId="{DDA725D4-156C-44E3-A982-3705F20153F0}"/>
    <dgm:cxn modelId="{FDD4A709-9E5C-428A-984D-49A6DBBDBEE2}" type="presOf" srcId="{F34A3202-0DD5-40E4-9F2D-1498F359E1D4}" destId="{47168B08-7905-4C02-988C-8ACA80895864}" srcOrd="0" destOrd="0" presId="urn:microsoft.com/office/officeart/2005/8/layout/balance1"/>
    <dgm:cxn modelId="{81FDEC1B-5978-419F-BB1E-D54790170908}" type="presOf" srcId="{2D2A654B-E5D5-44A6-A409-7C2900F743A9}" destId="{825D2A05-1BB5-4D09-A1A3-A3342451DB51}" srcOrd="0" destOrd="0" presId="urn:microsoft.com/office/officeart/2005/8/layout/balance1"/>
    <dgm:cxn modelId="{74FB7926-4ECD-45CA-BE2E-711153BE23D4}" type="presOf" srcId="{9DECAFB1-79A4-4C45-8526-F9B61F3B047B}" destId="{CFD5B869-BA68-47D8-856E-9ED3170E409F}" srcOrd="0" destOrd="0" presId="urn:microsoft.com/office/officeart/2005/8/layout/balance1"/>
    <dgm:cxn modelId="{AE5F7A30-905F-4B79-A7F3-2FABE0EDF9DF}" srcId="{2D2A654B-E5D5-44A6-A409-7C2900F743A9}" destId="{4D692E1D-696B-42A8-B066-4A2054106912}" srcOrd="0" destOrd="0" parTransId="{05FEFB25-F662-4AA7-9AEF-05F7CB6FB34D}" sibTransId="{38098E2D-41DF-401C-A7EB-225760EF36CC}"/>
    <dgm:cxn modelId="{AA6C5038-631E-41AC-9ADB-3AE01E2EB4DC}" type="presOf" srcId="{5ACA74B7-5064-44BD-AF88-B7AE48B5BFF3}" destId="{4AA1F265-257A-40E2-84ED-289FC1A3088F}" srcOrd="0" destOrd="0" presId="urn:microsoft.com/office/officeart/2005/8/layout/balance1"/>
    <dgm:cxn modelId="{8A99B744-4374-4E62-B0A2-AEEE78BE293F}" type="presOf" srcId="{CE407B87-9C1E-45A3-B9F0-606B832864AA}" destId="{96FE62E5-15D0-4AA4-AAB7-BD75BA2D3083}" srcOrd="0" destOrd="0" presId="urn:microsoft.com/office/officeart/2005/8/layout/balance1"/>
    <dgm:cxn modelId="{F65B6767-178D-4014-8AD1-262E63204972}" type="presOf" srcId="{EBC15C94-7561-4FC7-A010-A20D28FD2466}" destId="{3D2F41DA-7668-4629-A5A1-D5EDB273FCB8}" srcOrd="0" destOrd="0" presId="urn:microsoft.com/office/officeart/2005/8/layout/balance1"/>
    <dgm:cxn modelId="{60DA1C8B-7818-4635-810D-BC7119EC9A64}" type="presOf" srcId="{4D692E1D-696B-42A8-B066-4A2054106912}" destId="{910D6AB6-E649-4D43-9BF6-29F84190C4CC}" srcOrd="0" destOrd="0" presId="urn:microsoft.com/office/officeart/2005/8/layout/balance1"/>
    <dgm:cxn modelId="{B1474391-C31D-4F5F-9C4C-91D9105FCEB9}" srcId="{4D692E1D-696B-42A8-B066-4A2054106912}" destId="{B0048D14-C733-4954-8F30-A3529267AA35}" srcOrd="2" destOrd="0" parTransId="{A1436F5C-35A9-4752-B0FF-3C9A0A1D7847}" sibTransId="{6C924907-A340-4FD4-AAF4-8D9912BD4340}"/>
    <dgm:cxn modelId="{21C54FA3-9283-486D-BB80-F28ED3196072}" srcId="{4D692E1D-696B-42A8-B066-4A2054106912}" destId="{9DECAFB1-79A4-4C45-8526-F9B61F3B047B}" srcOrd="0" destOrd="0" parTransId="{E89BF91E-977F-4229-9ADD-5E2F932D173E}" sibTransId="{36F46EBF-311D-4432-A298-3B21514EC8BD}"/>
    <dgm:cxn modelId="{D13215AF-5736-4870-96F4-1580257F8454}" srcId="{4D692E1D-696B-42A8-B066-4A2054106912}" destId="{5ACA74B7-5064-44BD-AF88-B7AE48B5BFF3}" srcOrd="1" destOrd="0" parTransId="{ADC86C5B-5D48-4F03-A25F-2FBBBD70A0A8}" sibTransId="{98350966-2A25-4B4C-AEC1-3AA5B65807B0}"/>
    <dgm:cxn modelId="{8BE2F7AF-1984-45F6-84D1-6B41C0B60A29}" srcId="{2D2A654B-E5D5-44A6-A409-7C2900F743A9}" destId="{CE407B87-9C1E-45A3-B9F0-606B832864AA}" srcOrd="1" destOrd="0" parTransId="{D5393985-67A3-454B-9A64-0754E4668A4D}" sibTransId="{6A5F3F0C-8ECE-4A1C-813B-F3189F806142}"/>
    <dgm:cxn modelId="{080A11C1-7909-4340-9473-0E42752494F8}" type="presOf" srcId="{B0048D14-C733-4954-8F30-A3529267AA35}" destId="{44178327-CC14-4430-8ADE-46AE42A16EE4}" srcOrd="0" destOrd="0" presId="urn:microsoft.com/office/officeart/2005/8/layout/balance1"/>
    <dgm:cxn modelId="{58E2AFC8-1E4C-4464-9A90-F4EC9091688A}" srcId="{CE407B87-9C1E-45A3-B9F0-606B832864AA}" destId="{E49BDE20-59D7-4081-A5C2-1EC7DC9DED8B}" srcOrd="1" destOrd="0" parTransId="{18AE1831-87B8-401B-9F49-3FC6B856BFAE}" sibTransId="{3E5C00E3-08F4-41CD-BB2E-F89429550FF2}"/>
    <dgm:cxn modelId="{A74CBFE6-3DD6-4D9B-8C6C-0B31CDE406D2}" srcId="{CE407B87-9C1E-45A3-B9F0-606B832864AA}" destId="{F34A3202-0DD5-40E4-9F2D-1498F359E1D4}" srcOrd="2" destOrd="0" parTransId="{A0814871-5516-4A35-8821-BD54429CBABE}" sibTransId="{9315AB99-4255-4B77-92DD-04C0D7D56D1F}"/>
    <dgm:cxn modelId="{3DF4A0EA-F8B8-4A45-AC9C-265390C65C90}" type="presOf" srcId="{E49BDE20-59D7-4081-A5C2-1EC7DC9DED8B}" destId="{FF310D7E-13BC-4C0A-833C-B79E6A7B0D98}" srcOrd="0" destOrd="0" presId="urn:microsoft.com/office/officeart/2005/8/layout/balance1"/>
    <dgm:cxn modelId="{A65188F5-5019-49AF-8524-49891FB3B87D}" type="presOf" srcId="{1B554B91-225D-4371-8FA9-F1D45A0A0EE1}" destId="{BE983EBE-517F-496A-8979-1EBE72401C0E}" srcOrd="0" destOrd="0" presId="urn:microsoft.com/office/officeart/2005/8/layout/balance1"/>
    <dgm:cxn modelId="{8AAF4861-0189-40D1-9A2A-0281A00F113B}" type="presParOf" srcId="{825D2A05-1BB5-4D09-A1A3-A3342451DB51}" destId="{BA611071-086B-4408-9E70-90BF8D2B2126}" srcOrd="0" destOrd="0" presId="urn:microsoft.com/office/officeart/2005/8/layout/balance1"/>
    <dgm:cxn modelId="{1856292F-C016-4C31-8C9A-4804EFAEF51C}" type="presParOf" srcId="{825D2A05-1BB5-4D09-A1A3-A3342451DB51}" destId="{5834B275-2764-4282-AC5B-4374C867BB73}" srcOrd="1" destOrd="0" presId="urn:microsoft.com/office/officeart/2005/8/layout/balance1"/>
    <dgm:cxn modelId="{78808FE1-2689-4B2B-A1A5-43D87559F635}" type="presParOf" srcId="{5834B275-2764-4282-AC5B-4374C867BB73}" destId="{910D6AB6-E649-4D43-9BF6-29F84190C4CC}" srcOrd="0" destOrd="0" presId="urn:microsoft.com/office/officeart/2005/8/layout/balance1"/>
    <dgm:cxn modelId="{EF16E1EE-3CD4-4EF2-9B62-3782123A51DB}" type="presParOf" srcId="{5834B275-2764-4282-AC5B-4374C867BB73}" destId="{96FE62E5-15D0-4AA4-AAB7-BD75BA2D3083}" srcOrd="1" destOrd="0" presId="urn:microsoft.com/office/officeart/2005/8/layout/balance1"/>
    <dgm:cxn modelId="{539BC9B3-8C26-4E43-9329-029DC72FF262}" type="presParOf" srcId="{825D2A05-1BB5-4D09-A1A3-A3342451DB51}" destId="{87F4F353-F7D8-4EC3-9C19-662BE6FABB7A}" srcOrd="2" destOrd="0" presId="urn:microsoft.com/office/officeart/2005/8/layout/balance1"/>
    <dgm:cxn modelId="{A0110B4F-BA1A-49C3-9518-A336777E6164}" type="presParOf" srcId="{87F4F353-F7D8-4EC3-9C19-662BE6FABB7A}" destId="{7CC51753-278E-4642-AB8C-95E20E057C3A}" srcOrd="0" destOrd="0" presId="urn:microsoft.com/office/officeart/2005/8/layout/balance1"/>
    <dgm:cxn modelId="{992AC001-F9DB-4112-AC08-65C47B0F6BED}" type="presParOf" srcId="{87F4F353-F7D8-4EC3-9C19-662BE6FABB7A}" destId="{8697CDE4-ACBE-4DFF-99FE-08B52C0A3C3E}" srcOrd="1" destOrd="0" presId="urn:microsoft.com/office/officeart/2005/8/layout/balance1"/>
    <dgm:cxn modelId="{9DCB3191-EA5B-49DD-A875-FE4E6D507BDC}" type="presParOf" srcId="{87F4F353-F7D8-4EC3-9C19-662BE6FABB7A}" destId="{93F67B5D-945E-4436-9426-BADB4AE9E45D}" srcOrd="2" destOrd="0" presId="urn:microsoft.com/office/officeart/2005/8/layout/balance1"/>
    <dgm:cxn modelId="{14FD199A-9D1C-49EF-B222-F4FE7A1DA27A}" type="presParOf" srcId="{87F4F353-F7D8-4EC3-9C19-662BE6FABB7A}" destId="{3D2F41DA-7668-4629-A5A1-D5EDB273FCB8}" srcOrd="3" destOrd="0" presId="urn:microsoft.com/office/officeart/2005/8/layout/balance1"/>
    <dgm:cxn modelId="{72E0F869-0DF7-4EF5-84A4-69ED68904F60}" type="presParOf" srcId="{87F4F353-F7D8-4EC3-9C19-662BE6FABB7A}" destId="{FF310D7E-13BC-4C0A-833C-B79E6A7B0D98}" srcOrd="4" destOrd="0" presId="urn:microsoft.com/office/officeart/2005/8/layout/balance1"/>
    <dgm:cxn modelId="{04E3A881-D190-458A-A946-6B2971B56D1E}" type="presParOf" srcId="{87F4F353-F7D8-4EC3-9C19-662BE6FABB7A}" destId="{47168B08-7905-4C02-988C-8ACA80895864}" srcOrd="5" destOrd="0" presId="urn:microsoft.com/office/officeart/2005/8/layout/balance1"/>
    <dgm:cxn modelId="{A4E5653E-C973-4AAE-A6A5-EFA0FEEB464F}" type="presParOf" srcId="{87F4F353-F7D8-4EC3-9C19-662BE6FABB7A}" destId="{BE983EBE-517F-496A-8979-1EBE72401C0E}" srcOrd="6" destOrd="0" presId="urn:microsoft.com/office/officeart/2005/8/layout/balance1"/>
    <dgm:cxn modelId="{E83B4FB6-0F02-4F06-B3C6-ED6351905086}" type="presParOf" srcId="{87F4F353-F7D8-4EC3-9C19-662BE6FABB7A}" destId="{CFD5B869-BA68-47D8-856E-9ED3170E409F}" srcOrd="7" destOrd="0" presId="urn:microsoft.com/office/officeart/2005/8/layout/balance1"/>
    <dgm:cxn modelId="{8B78DB1F-9C7C-4BE3-AAFB-23374CA0FA72}" type="presParOf" srcId="{87F4F353-F7D8-4EC3-9C19-662BE6FABB7A}" destId="{4AA1F265-257A-40E2-84ED-289FC1A3088F}" srcOrd="8" destOrd="0" presId="urn:microsoft.com/office/officeart/2005/8/layout/balance1"/>
    <dgm:cxn modelId="{6EFEDC43-F769-4854-8FDE-10CDE47A7161}" type="presParOf" srcId="{87F4F353-F7D8-4EC3-9C19-662BE6FABB7A}" destId="{44178327-CC14-4430-8ADE-46AE42A16EE4}" srcOrd="9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E59148-E592-4ED7-8161-F38652D66E63}" type="doc">
      <dgm:prSet loTypeId="urn:microsoft.com/office/officeart/2005/8/layout/gear1" loCatId="process" qsTypeId="urn:microsoft.com/office/officeart/2005/8/quickstyle/3d1" qsCatId="3D" csTypeId="urn:microsoft.com/office/officeart/2005/8/colors/colorful5" csCatId="colorful" phldr="1"/>
      <dgm:spPr/>
    </dgm:pt>
    <dgm:pt modelId="{8A41DBA6-FE4F-4D86-950D-B2E8F91D07EF}">
      <dgm:prSet phldrT="[Текст]"/>
      <dgm:spPr/>
      <dgm:t>
        <a:bodyPr/>
        <a:lstStyle/>
        <a:p>
          <a:r>
            <a:rPr lang="ru-RU" b="1">
              <a:solidFill>
                <a:schemeClr val="tx1"/>
              </a:solidFill>
            </a:rPr>
            <a:t>Потребность в самообразовании</a:t>
          </a:r>
          <a:endParaRPr lang="ru-RU" b="1" dirty="0">
            <a:solidFill>
              <a:schemeClr val="tx1"/>
            </a:solidFill>
          </a:endParaRPr>
        </a:p>
      </dgm:t>
    </dgm:pt>
    <dgm:pt modelId="{F20370F5-F9F5-4E3D-A4CB-8CE9EE7F359E}" type="parTrans" cxnId="{0B760E2C-69E0-4605-8E60-0740F530AC70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B4B63A11-04E9-4E65-A630-304674D1568D}" type="sibTrans" cxnId="{0B760E2C-69E0-4605-8E60-0740F530AC70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045838DE-8350-4A49-9297-30A277E52C36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Развитие творческого потенциала</a:t>
          </a:r>
        </a:p>
      </dgm:t>
    </dgm:pt>
    <dgm:pt modelId="{7B58D3A0-60E2-4A7F-87E2-33CE6496575A}" type="parTrans" cxnId="{C7B95ABA-28DE-4DD3-AFA3-B4A00C9DFE66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B8B444AC-0F1B-4C0B-9533-C1C54980FD58}" type="sibTrans" cxnId="{C7B95ABA-28DE-4DD3-AFA3-B4A00C9DFE66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1715E51D-F692-4A66-AF3A-ECD6C0B3084B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Умение работать в команде</a:t>
          </a:r>
        </a:p>
      </dgm:t>
    </dgm:pt>
    <dgm:pt modelId="{93912DF0-0F0A-4E1B-8901-4B85E80C5362}" type="parTrans" cxnId="{D7589D8C-03B5-4009-87C4-307C041CBF9B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07609A3D-7CB2-4E8A-8800-EE2BD43080B9}" type="sibTrans" cxnId="{D7589D8C-03B5-4009-87C4-307C041CBF9B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3BD8C6DE-85DF-42B2-82F5-CE2399E034EF}" type="pres">
      <dgm:prSet presAssocID="{40E59148-E592-4ED7-8161-F38652D66E6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48C3F3B-372B-4108-8735-00B7DF151151}" type="pres">
      <dgm:prSet presAssocID="{8A41DBA6-FE4F-4D86-950D-B2E8F91D07EF}" presName="gear1" presStyleLbl="node1" presStyleIdx="0" presStyleCnt="3" custScaleX="77743" custScaleY="75318" custLinFactNeighborX="13788" custLinFactNeighborY="-44702">
        <dgm:presLayoutVars>
          <dgm:chMax val="1"/>
          <dgm:bulletEnabled val="1"/>
        </dgm:presLayoutVars>
      </dgm:prSet>
      <dgm:spPr/>
    </dgm:pt>
    <dgm:pt modelId="{99D40BF6-1918-4D91-BC0C-BD8248AA5F36}" type="pres">
      <dgm:prSet presAssocID="{8A41DBA6-FE4F-4D86-950D-B2E8F91D07EF}" presName="gear1srcNode" presStyleLbl="node1" presStyleIdx="0" presStyleCnt="3"/>
      <dgm:spPr/>
    </dgm:pt>
    <dgm:pt modelId="{CBA7B544-5DE2-4FEE-A541-0883B5D3D910}" type="pres">
      <dgm:prSet presAssocID="{8A41DBA6-FE4F-4D86-950D-B2E8F91D07EF}" presName="gear1dstNode" presStyleLbl="node1" presStyleIdx="0" presStyleCnt="3"/>
      <dgm:spPr/>
    </dgm:pt>
    <dgm:pt modelId="{31E3B79A-119C-48F1-9E7D-CFA8E24CBDCA}" type="pres">
      <dgm:prSet presAssocID="{045838DE-8350-4A49-9297-30A277E52C36}" presName="gear2" presStyleLbl="node1" presStyleIdx="1" presStyleCnt="3" custLinFactNeighborX="-760" custLinFactNeighborY="-9181">
        <dgm:presLayoutVars>
          <dgm:chMax val="1"/>
          <dgm:bulletEnabled val="1"/>
        </dgm:presLayoutVars>
      </dgm:prSet>
      <dgm:spPr/>
    </dgm:pt>
    <dgm:pt modelId="{1D24FEDD-4576-4BFD-89A0-52D134962DFB}" type="pres">
      <dgm:prSet presAssocID="{045838DE-8350-4A49-9297-30A277E52C36}" presName="gear2srcNode" presStyleLbl="node1" presStyleIdx="1" presStyleCnt="3"/>
      <dgm:spPr/>
    </dgm:pt>
    <dgm:pt modelId="{49F84C44-E74B-46A9-B0E4-37B8E18FFA9E}" type="pres">
      <dgm:prSet presAssocID="{045838DE-8350-4A49-9297-30A277E52C36}" presName="gear2dstNode" presStyleLbl="node1" presStyleIdx="1" presStyleCnt="3"/>
      <dgm:spPr/>
    </dgm:pt>
    <dgm:pt modelId="{A34957DB-A4D1-42DC-96DB-F7540C9EC944}" type="pres">
      <dgm:prSet presAssocID="{1715E51D-F692-4A66-AF3A-ECD6C0B3084B}" presName="gear3" presStyleLbl="node1" presStyleIdx="2" presStyleCnt="3" custLinFactNeighborX="-5100" custLinFactNeighborY="-6461"/>
      <dgm:spPr/>
    </dgm:pt>
    <dgm:pt modelId="{41BCAB1C-2992-4E44-A368-7BB25BBE8F3B}" type="pres">
      <dgm:prSet presAssocID="{1715E51D-F692-4A66-AF3A-ECD6C0B3084B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8B7A7837-9C29-440E-B9AF-D030F13E3E82}" type="pres">
      <dgm:prSet presAssocID="{1715E51D-F692-4A66-AF3A-ECD6C0B3084B}" presName="gear3srcNode" presStyleLbl="node1" presStyleIdx="2" presStyleCnt="3"/>
      <dgm:spPr/>
    </dgm:pt>
    <dgm:pt modelId="{C78CD0E7-3AD4-493B-8AF1-D2B6D75BF94B}" type="pres">
      <dgm:prSet presAssocID="{1715E51D-F692-4A66-AF3A-ECD6C0B3084B}" presName="gear3dstNode" presStyleLbl="node1" presStyleIdx="2" presStyleCnt="3"/>
      <dgm:spPr/>
    </dgm:pt>
    <dgm:pt modelId="{4DDDBF46-B4D4-4198-8F76-AAE133F98604}" type="pres">
      <dgm:prSet presAssocID="{B4B63A11-04E9-4E65-A630-304674D1568D}" presName="connector1" presStyleLbl="sibTrans2D1" presStyleIdx="0" presStyleCnt="3" custScaleX="81833" custScaleY="79878" custLinFactNeighborX="4926" custLinFactNeighborY="-36667"/>
      <dgm:spPr/>
    </dgm:pt>
    <dgm:pt modelId="{965DC84D-4761-4EC2-9C9E-9100F879EBDE}" type="pres">
      <dgm:prSet presAssocID="{B8B444AC-0F1B-4C0B-9533-C1C54980FD58}" presName="connector2" presStyleLbl="sibTrans2D1" presStyleIdx="1" presStyleCnt="3"/>
      <dgm:spPr/>
    </dgm:pt>
    <dgm:pt modelId="{7B1B3644-394E-404D-8D5B-842F7C4C0E4B}" type="pres">
      <dgm:prSet presAssocID="{07609A3D-7CB2-4E8A-8800-EE2BD43080B9}" presName="connector3" presStyleLbl="sibTrans2D1" presStyleIdx="2" presStyleCnt="3"/>
      <dgm:spPr/>
    </dgm:pt>
  </dgm:ptLst>
  <dgm:cxnLst>
    <dgm:cxn modelId="{37523707-C907-4B04-A599-6886DEADF014}" type="presOf" srcId="{B4B63A11-04E9-4E65-A630-304674D1568D}" destId="{4DDDBF46-B4D4-4198-8F76-AAE133F98604}" srcOrd="0" destOrd="0" presId="urn:microsoft.com/office/officeart/2005/8/layout/gear1"/>
    <dgm:cxn modelId="{24AA7922-B797-4BCB-AAD2-5E8C4A1353DB}" type="presOf" srcId="{045838DE-8350-4A49-9297-30A277E52C36}" destId="{49F84C44-E74B-46A9-B0E4-37B8E18FFA9E}" srcOrd="2" destOrd="0" presId="urn:microsoft.com/office/officeart/2005/8/layout/gear1"/>
    <dgm:cxn modelId="{0B760E2C-69E0-4605-8E60-0740F530AC70}" srcId="{40E59148-E592-4ED7-8161-F38652D66E63}" destId="{8A41DBA6-FE4F-4D86-950D-B2E8F91D07EF}" srcOrd="0" destOrd="0" parTransId="{F20370F5-F9F5-4E3D-A4CB-8CE9EE7F359E}" sibTransId="{B4B63A11-04E9-4E65-A630-304674D1568D}"/>
    <dgm:cxn modelId="{B8472B2C-55F0-4701-94CB-F7247E225758}" type="presOf" srcId="{1715E51D-F692-4A66-AF3A-ECD6C0B3084B}" destId="{41BCAB1C-2992-4E44-A368-7BB25BBE8F3B}" srcOrd="1" destOrd="0" presId="urn:microsoft.com/office/officeart/2005/8/layout/gear1"/>
    <dgm:cxn modelId="{00187F2C-75AA-4E36-810B-AD33B0F90B71}" type="presOf" srcId="{045838DE-8350-4A49-9297-30A277E52C36}" destId="{1D24FEDD-4576-4BFD-89A0-52D134962DFB}" srcOrd="1" destOrd="0" presId="urn:microsoft.com/office/officeart/2005/8/layout/gear1"/>
    <dgm:cxn modelId="{DE380961-EB86-493F-BEA6-1DDB947263CB}" type="presOf" srcId="{B8B444AC-0F1B-4C0B-9533-C1C54980FD58}" destId="{965DC84D-4761-4EC2-9C9E-9100F879EBDE}" srcOrd="0" destOrd="0" presId="urn:microsoft.com/office/officeart/2005/8/layout/gear1"/>
    <dgm:cxn modelId="{B56B1E41-291A-4A19-992D-2D9E19E54EF3}" type="presOf" srcId="{045838DE-8350-4A49-9297-30A277E52C36}" destId="{31E3B79A-119C-48F1-9E7D-CFA8E24CBDCA}" srcOrd="0" destOrd="0" presId="urn:microsoft.com/office/officeart/2005/8/layout/gear1"/>
    <dgm:cxn modelId="{015C294D-3D80-42A2-85AB-9BDA108FD5AD}" type="presOf" srcId="{8A41DBA6-FE4F-4D86-950D-B2E8F91D07EF}" destId="{CBA7B544-5DE2-4FEE-A541-0883B5D3D910}" srcOrd="2" destOrd="0" presId="urn:microsoft.com/office/officeart/2005/8/layout/gear1"/>
    <dgm:cxn modelId="{77A47D59-F6FD-4D49-A95E-870EA6D85F7E}" type="presOf" srcId="{8A41DBA6-FE4F-4D86-950D-B2E8F91D07EF}" destId="{99D40BF6-1918-4D91-BC0C-BD8248AA5F36}" srcOrd="1" destOrd="0" presId="urn:microsoft.com/office/officeart/2005/8/layout/gear1"/>
    <dgm:cxn modelId="{89108086-3CE1-4C77-A262-AC1CF31B7C40}" type="presOf" srcId="{1715E51D-F692-4A66-AF3A-ECD6C0B3084B}" destId="{8B7A7837-9C29-440E-B9AF-D030F13E3E82}" srcOrd="2" destOrd="0" presId="urn:microsoft.com/office/officeart/2005/8/layout/gear1"/>
    <dgm:cxn modelId="{D7589D8C-03B5-4009-87C4-307C041CBF9B}" srcId="{40E59148-E592-4ED7-8161-F38652D66E63}" destId="{1715E51D-F692-4A66-AF3A-ECD6C0B3084B}" srcOrd="2" destOrd="0" parTransId="{93912DF0-0F0A-4E1B-8901-4B85E80C5362}" sibTransId="{07609A3D-7CB2-4E8A-8800-EE2BD43080B9}"/>
    <dgm:cxn modelId="{5378E79C-206D-4399-97CA-6D30144744B0}" type="presOf" srcId="{07609A3D-7CB2-4E8A-8800-EE2BD43080B9}" destId="{7B1B3644-394E-404D-8D5B-842F7C4C0E4B}" srcOrd="0" destOrd="0" presId="urn:microsoft.com/office/officeart/2005/8/layout/gear1"/>
    <dgm:cxn modelId="{C7B95ABA-28DE-4DD3-AFA3-B4A00C9DFE66}" srcId="{40E59148-E592-4ED7-8161-F38652D66E63}" destId="{045838DE-8350-4A49-9297-30A277E52C36}" srcOrd="1" destOrd="0" parTransId="{7B58D3A0-60E2-4A7F-87E2-33CE6496575A}" sibTransId="{B8B444AC-0F1B-4C0B-9533-C1C54980FD58}"/>
    <dgm:cxn modelId="{9FF282C6-CF6F-41D2-B01B-350ABA342EFC}" type="presOf" srcId="{1715E51D-F692-4A66-AF3A-ECD6C0B3084B}" destId="{C78CD0E7-3AD4-493B-8AF1-D2B6D75BF94B}" srcOrd="3" destOrd="0" presId="urn:microsoft.com/office/officeart/2005/8/layout/gear1"/>
    <dgm:cxn modelId="{AB845BD5-4482-418A-9C9B-289B49D1F10F}" type="presOf" srcId="{8A41DBA6-FE4F-4D86-950D-B2E8F91D07EF}" destId="{F48C3F3B-372B-4108-8735-00B7DF151151}" srcOrd="0" destOrd="0" presId="urn:microsoft.com/office/officeart/2005/8/layout/gear1"/>
    <dgm:cxn modelId="{9B4453E3-D263-44E7-B8F5-96FF2036878F}" type="presOf" srcId="{1715E51D-F692-4A66-AF3A-ECD6C0B3084B}" destId="{A34957DB-A4D1-42DC-96DB-F7540C9EC944}" srcOrd="0" destOrd="0" presId="urn:microsoft.com/office/officeart/2005/8/layout/gear1"/>
    <dgm:cxn modelId="{A6B880E3-BC87-476C-BB52-46B7B52B535F}" type="presOf" srcId="{40E59148-E592-4ED7-8161-F38652D66E63}" destId="{3BD8C6DE-85DF-42B2-82F5-CE2399E034EF}" srcOrd="0" destOrd="0" presId="urn:microsoft.com/office/officeart/2005/8/layout/gear1"/>
    <dgm:cxn modelId="{B1E2A05A-EF33-41CD-B886-2C797A3E5A70}" type="presParOf" srcId="{3BD8C6DE-85DF-42B2-82F5-CE2399E034EF}" destId="{F48C3F3B-372B-4108-8735-00B7DF151151}" srcOrd="0" destOrd="0" presId="urn:microsoft.com/office/officeart/2005/8/layout/gear1"/>
    <dgm:cxn modelId="{EC374A73-1BE4-4496-9737-3E1E05243BFC}" type="presParOf" srcId="{3BD8C6DE-85DF-42B2-82F5-CE2399E034EF}" destId="{99D40BF6-1918-4D91-BC0C-BD8248AA5F36}" srcOrd="1" destOrd="0" presId="urn:microsoft.com/office/officeart/2005/8/layout/gear1"/>
    <dgm:cxn modelId="{DF360EC5-7DB6-4C02-90D1-9ACC89108068}" type="presParOf" srcId="{3BD8C6DE-85DF-42B2-82F5-CE2399E034EF}" destId="{CBA7B544-5DE2-4FEE-A541-0883B5D3D910}" srcOrd="2" destOrd="0" presId="urn:microsoft.com/office/officeart/2005/8/layout/gear1"/>
    <dgm:cxn modelId="{6A6B795F-30DA-40B0-A273-A6F2975C686D}" type="presParOf" srcId="{3BD8C6DE-85DF-42B2-82F5-CE2399E034EF}" destId="{31E3B79A-119C-48F1-9E7D-CFA8E24CBDCA}" srcOrd="3" destOrd="0" presId="urn:microsoft.com/office/officeart/2005/8/layout/gear1"/>
    <dgm:cxn modelId="{1095C6EB-584E-429A-986C-5B0C871CB614}" type="presParOf" srcId="{3BD8C6DE-85DF-42B2-82F5-CE2399E034EF}" destId="{1D24FEDD-4576-4BFD-89A0-52D134962DFB}" srcOrd="4" destOrd="0" presId="urn:microsoft.com/office/officeart/2005/8/layout/gear1"/>
    <dgm:cxn modelId="{1F26B87A-D569-4FA4-BC9D-82867C991FF7}" type="presParOf" srcId="{3BD8C6DE-85DF-42B2-82F5-CE2399E034EF}" destId="{49F84C44-E74B-46A9-B0E4-37B8E18FFA9E}" srcOrd="5" destOrd="0" presId="urn:microsoft.com/office/officeart/2005/8/layout/gear1"/>
    <dgm:cxn modelId="{CC07CEFC-0B9A-4C96-811A-7A6169A25EE6}" type="presParOf" srcId="{3BD8C6DE-85DF-42B2-82F5-CE2399E034EF}" destId="{A34957DB-A4D1-42DC-96DB-F7540C9EC944}" srcOrd="6" destOrd="0" presId="urn:microsoft.com/office/officeart/2005/8/layout/gear1"/>
    <dgm:cxn modelId="{28434BE7-5D81-430D-8E14-3D95F543A31C}" type="presParOf" srcId="{3BD8C6DE-85DF-42B2-82F5-CE2399E034EF}" destId="{41BCAB1C-2992-4E44-A368-7BB25BBE8F3B}" srcOrd="7" destOrd="0" presId="urn:microsoft.com/office/officeart/2005/8/layout/gear1"/>
    <dgm:cxn modelId="{2F663A1A-AFC6-41F5-83EF-08B7D17A76BA}" type="presParOf" srcId="{3BD8C6DE-85DF-42B2-82F5-CE2399E034EF}" destId="{8B7A7837-9C29-440E-B9AF-D030F13E3E82}" srcOrd="8" destOrd="0" presId="urn:microsoft.com/office/officeart/2005/8/layout/gear1"/>
    <dgm:cxn modelId="{4BDA40E3-7D94-46A8-9067-B3375D1111BC}" type="presParOf" srcId="{3BD8C6DE-85DF-42B2-82F5-CE2399E034EF}" destId="{C78CD0E7-3AD4-493B-8AF1-D2B6D75BF94B}" srcOrd="9" destOrd="0" presId="urn:microsoft.com/office/officeart/2005/8/layout/gear1"/>
    <dgm:cxn modelId="{11ABD73C-DCC2-49BE-9620-484F6CE0879B}" type="presParOf" srcId="{3BD8C6DE-85DF-42B2-82F5-CE2399E034EF}" destId="{4DDDBF46-B4D4-4198-8F76-AAE133F98604}" srcOrd="10" destOrd="0" presId="urn:microsoft.com/office/officeart/2005/8/layout/gear1"/>
    <dgm:cxn modelId="{0BFF5FE8-010B-4781-9FD5-7859ADD5A45D}" type="presParOf" srcId="{3BD8C6DE-85DF-42B2-82F5-CE2399E034EF}" destId="{965DC84D-4761-4EC2-9C9E-9100F879EBDE}" srcOrd="11" destOrd="0" presId="urn:microsoft.com/office/officeart/2005/8/layout/gear1"/>
    <dgm:cxn modelId="{1B659189-9A09-446C-8F5F-864D10181C5B}" type="presParOf" srcId="{3BD8C6DE-85DF-42B2-82F5-CE2399E034EF}" destId="{7B1B3644-394E-404D-8D5B-842F7C4C0E4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A78ADC-648B-4728-8576-67105A154B26}" type="doc">
      <dgm:prSet loTypeId="urn:microsoft.com/office/officeart/2005/8/layout/gear1" loCatId="process" qsTypeId="urn:microsoft.com/office/officeart/2005/8/quickstyle/3d1" qsCatId="3D" csTypeId="urn:microsoft.com/office/officeart/2005/8/colors/colorful4" csCatId="colorful" phldr="1"/>
      <dgm:spPr/>
    </dgm:pt>
    <dgm:pt modelId="{7E3BF798-89E4-45EE-A861-DCBD23352EA7}">
      <dgm:prSet phldrT="[Текст]" custT="1"/>
      <dgm:spPr/>
      <dgm:t>
        <a:bodyPr/>
        <a:lstStyle/>
        <a:p>
          <a:r>
            <a:rPr lang="ru-RU" sz="1400" b="1">
              <a:solidFill>
                <a:schemeClr val="tx1"/>
              </a:solidFill>
            </a:rPr>
            <a:t>Активное участие в мероприятиях</a:t>
          </a:r>
          <a:endParaRPr lang="ru-RU" sz="1400" b="1" dirty="0">
            <a:solidFill>
              <a:schemeClr val="tx1"/>
            </a:solidFill>
          </a:endParaRPr>
        </a:p>
      </dgm:t>
    </dgm:pt>
    <dgm:pt modelId="{D9D647E5-AFDC-4D09-A801-B99559CAAE1A}" type="parTrans" cxnId="{698360BB-8752-48F3-BE1E-726611106E41}">
      <dgm:prSet/>
      <dgm:spPr/>
      <dgm:t>
        <a:bodyPr/>
        <a:lstStyle/>
        <a:p>
          <a:endParaRPr lang="ru-RU" sz="3200" b="1">
            <a:solidFill>
              <a:schemeClr val="tx1"/>
            </a:solidFill>
          </a:endParaRPr>
        </a:p>
      </dgm:t>
    </dgm:pt>
    <dgm:pt modelId="{A930A6CC-A337-423F-B5A3-41C1E297FF8A}" type="sibTrans" cxnId="{698360BB-8752-48F3-BE1E-726611106E41}">
      <dgm:prSet/>
      <dgm:spPr/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53E7AAF4-956C-4B70-AE28-7C237F46957D}">
      <dgm:prSet phldrT="[Текст]" custT="1"/>
      <dgm:spPr/>
      <dgm:t>
        <a:bodyPr/>
        <a:lstStyle/>
        <a:p>
          <a:r>
            <a:rPr lang="ru-RU" sz="1100" b="1" dirty="0">
              <a:solidFill>
                <a:schemeClr val="tx1"/>
              </a:solidFill>
            </a:rPr>
            <a:t>Развитие компетенций</a:t>
          </a:r>
        </a:p>
      </dgm:t>
    </dgm:pt>
    <dgm:pt modelId="{3D3DC8F1-5D92-4DD7-A1C0-B4CE168BFEEE}" type="parTrans" cxnId="{887C39CD-DA58-4036-979E-4AFF79FF5CC6}">
      <dgm:prSet/>
      <dgm:spPr/>
      <dgm:t>
        <a:bodyPr/>
        <a:lstStyle/>
        <a:p>
          <a:endParaRPr lang="ru-RU" sz="3200" b="1">
            <a:solidFill>
              <a:schemeClr val="tx1"/>
            </a:solidFill>
          </a:endParaRPr>
        </a:p>
      </dgm:t>
    </dgm:pt>
    <dgm:pt modelId="{092018EC-B856-4C7C-945E-935EEE971096}" type="sibTrans" cxnId="{887C39CD-DA58-4036-979E-4AFF79FF5CC6}">
      <dgm:prSet/>
      <dgm:spPr/>
      <dgm:t>
        <a:bodyPr/>
        <a:lstStyle/>
        <a:p>
          <a:endParaRPr lang="ru-RU" sz="3200" b="1">
            <a:solidFill>
              <a:schemeClr val="tx1"/>
            </a:solidFill>
          </a:endParaRPr>
        </a:p>
      </dgm:t>
    </dgm:pt>
    <dgm:pt modelId="{919FB5AD-B7A2-4DE2-A3BC-AFF442BA2829}" type="pres">
      <dgm:prSet presAssocID="{DAA78ADC-648B-4728-8576-67105A154B2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0B5C0B5-4ABC-4367-B0B2-218677AD2A9D}" type="pres">
      <dgm:prSet presAssocID="{7E3BF798-89E4-45EE-A861-DCBD23352EA7}" presName="gear1" presStyleLbl="node1" presStyleIdx="0" presStyleCnt="2" custLinFactNeighborX="2763" custLinFactNeighborY="-24854">
        <dgm:presLayoutVars>
          <dgm:chMax val="1"/>
          <dgm:bulletEnabled val="1"/>
        </dgm:presLayoutVars>
      </dgm:prSet>
      <dgm:spPr/>
    </dgm:pt>
    <dgm:pt modelId="{36462D92-0903-4A2F-817E-FC4D1B9E3ED2}" type="pres">
      <dgm:prSet presAssocID="{7E3BF798-89E4-45EE-A861-DCBD23352EA7}" presName="gear1srcNode" presStyleLbl="node1" presStyleIdx="0" presStyleCnt="2"/>
      <dgm:spPr/>
    </dgm:pt>
    <dgm:pt modelId="{151A4DB4-86C4-4188-9BFB-704E1B22B067}" type="pres">
      <dgm:prSet presAssocID="{7E3BF798-89E4-45EE-A861-DCBD23352EA7}" presName="gear1dstNode" presStyleLbl="node1" presStyleIdx="0" presStyleCnt="2"/>
      <dgm:spPr/>
    </dgm:pt>
    <dgm:pt modelId="{754F437C-0A66-4EED-AC34-4ECB7FEF3988}" type="pres">
      <dgm:prSet presAssocID="{53E7AAF4-956C-4B70-AE28-7C237F46957D}" presName="gear2" presStyleLbl="node1" presStyleIdx="1" presStyleCnt="2">
        <dgm:presLayoutVars>
          <dgm:chMax val="1"/>
          <dgm:bulletEnabled val="1"/>
        </dgm:presLayoutVars>
      </dgm:prSet>
      <dgm:spPr/>
    </dgm:pt>
    <dgm:pt modelId="{06043FED-3C3D-4877-8E23-CC6AFC4C089E}" type="pres">
      <dgm:prSet presAssocID="{53E7AAF4-956C-4B70-AE28-7C237F46957D}" presName="gear2srcNode" presStyleLbl="node1" presStyleIdx="1" presStyleCnt="2"/>
      <dgm:spPr/>
    </dgm:pt>
    <dgm:pt modelId="{841D17EC-A441-477E-BEB5-3731E5704CB3}" type="pres">
      <dgm:prSet presAssocID="{53E7AAF4-956C-4B70-AE28-7C237F46957D}" presName="gear2dstNode" presStyleLbl="node1" presStyleIdx="1" presStyleCnt="2"/>
      <dgm:spPr/>
    </dgm:pt>
    <dgm:pt modelId="{93648243-5427-4709-8671-628BA758C6E2}" type="pres">
      <dgm:prSet presAssocID="{A930A6CC-A337-423F-B5A3-41C1E297FF8A}" presName="connector1" presStyleLbl="sibTrans2D1" presStyleIdx="0" presStyleCnt="2" custAng="2960040" custLinFactNeighborX="-7969" custLinFactNeighborY="-11607"/>
      <dgm:spPr/>
    </dgm:pt>
    <dgm:pt modelId="{5C83F7A1-C92E-41E5-8C64-9D97A759D759}" type="pres">
      <dgm:prSet presAssocID="{092018EC-B856-4C7C-945E-935EEE971096}" presName="connector2" presStyleLbl="sibTrans2D1" presStyleIdx="1" presStyleCnt="2"/>
      <dgm:spPr/>
    </dgm:pt>
  </dgm:ptLst>
  <dgm:cxnLst>
    <dgm:cxn modelId="{7AF15214-6A68-4FED-B6C2-084818B087CA}" type="presOf" srcId="{7E3BF798-89E4-45EE-A861-DCBD23352EA7}" destId="{90B5C0B5-4ABC-4367-B0B2-218677AD2A9D}" srcOrd="0" destOrd="0" presId="urn:microsoft.com/office/officeart/2005/8/layout/gear1"/>
    <dgm:cxn modelId="{7F922D3E-C96A-4C38-9A70-6C98281FA26B}" type="presOf" srcId="{53E7AAF4-956C-4B70-AE28-7C237F46957D}" destId="{754F437C-0A66-4EED-AC34-4ECB7FEF3988}" srcOrd="0" destOrd="0" presId="urn:microsoft.com/office/officeart/2005/8/layout/gear1"/>
    <dgm:cxn modelId="{908EBE5A-4225-4FB9-B6F9-A6196BC2830E}" type="presOf" srcId="{092018EC-B856-4C7C-945E-935EEE971096}" destId="{5C83F7A1-C92E-41E5-8C64-9D97A759D759}" srcOrd="0" destOrd="0" presId="urn:microsoft.com/office/officeart/2005/8/layout/gear1"/>
    <dgm:cxn modelId="{CA82A082-7E1B-47C4-8A6F-6CF0B423B4A7}" type="presOf" srcId="{DAA78ADC-648B-4728-8576-67105A154B26}" destId="{919FB5AD-B7A2-4DE2-A3BC-AFF442BA2829}" srcOrd="0" destOrd="0" presId="urn:microsoft.com/office/officeart/2005/8/layout/gear1"/>
    <dgm:cxn modelId="{4D2C1B8C-B69F-4DBE-B56C-D37AB35F1403}" type="presOf" srcId="{53E7AAF4-956C-4B70-AE28-7C237F46957D}" destId="{06043FED-3C3D-4877-8E23-CC6AFC4C089E}" srcOrd="1" destOrd="0" presId="urn:microsoft.com/office/officeart/2005/8/layout/gear1"/>
    <dgm:cxn modelId="{698360BB-8752-48F3-BE1E-726611106E41}" srcId="{DAA78ADC-648B-4728-8576-67105A154B26}" destId="{7E3BF798-89E4-45EE-A861-DCBD23352EA7}" srcOrd="0" destOrd="0" parTransId="{D9D647E5-AFDC-4D09-A801-B99559CAAE1A}" sibTransId="{A930A6CC-A337-423F-B5A3-41C1E297FF8A}"/>
    <dgm:cxn modelId="{BF8921C3-CE6C-4CAC-9411-FABEC48F3C27}" type="presOf" srcId="{A930A6CC-A337-423F-B5A3-41C1E297FF8A}" destId="{93648243-5427-4709-8671-628BA758C6E2}" srcOrd="0" destOrd="0" presId="urn:microsoft.com/office/officeart/2005/8/layout/gear1"/>
    <dgm:cxn modelId="{14C32DC7-D20D-49AF-A10D-7C7D6CF89072}" type="presOf" srcId="{53E7AAF4-956C-4B70-AE28-7C237F46957D}" destId="{841D17EC-A441-477E-BEB5-3731E5704CB3}" srcOrd="2" destOrd="0" presId="urn:microsoft.com/office/officeart/2005/8/layout/gear1"/>
    <dgm:cxn modelId="{887C39CD-DA58-4036-979E-4AFF79FF5CC6}" srcId="{DAA78ADC-648B-4728-8576-67105A154B26}" destId="{53E7AAF4-956C-4B70-AE28-7C237F46957D}" srcOrd="1" destOrd="0" parTransId="{3D3DC8F1-5D92-4DD7-A1C0-B4CE168BFEEE}" sibTransId="{092018EC-B856-4C7C-945E-935EEE971096}"/>
    <dgm:cxn modelId="{F3460DCF-B7D2-4E2C-9AFE-7DCE34A8152F}" type="presOf" srcId="{7E3BF798-89E4-45EE-A861-DCBD23352EA7}" destId="{36462D92-0903-4A2F-817E-FC4D1B9E3ED2}" srcOrd="1" destOrd="0" presId="urn:microsoft.com/office/officeart/2005/8/layout/gear1"/>
    <dgm:cxn modelId="{D13397DF-9330-4201-8AF6-ABCD4E3C7811}" type="presOf" srcId="{7E3BF798-89E4-45EE-A861-DCBD23352EA7}" destId="{151A4DB4-86C4-4188-9BFB-704E1B22B067}" srcOrd="2" destOrd="0" presId="urn:microsoft.com/office/officeart/2005/8/layout/gear1"/>
    <dgm:cxn modelId="{AA446CBA-8C7B-4261-B53B-0A82173DFD5F}" type="presParOf" srcId="{919FB5AD-B7A2-4DE2-A3BC-AFF442BA2829}" destId="{90B5C0B5-4ABC-4367-B0B2-218677AD2A9D}" srcOrd="0" destOrd="0" presId="urn:microsoft.com/office/officeart/2005/8/layout/gear1"/>
    <dgm:cxn modelId="{A44F5C77-5BC5-43C6-9A23-37518144CE5B}" type="presParOf" srcId="{919FB5AD-B7A2-4DE2-A3BC-AFF442BA2829}" destId="{36462D92-0903-4A2F-817E-FC4D1B9E3ED2}" srcOrd="1" destOrd="0" presId="urn:microsoft.com/office/officeart/2005/8/layout/gear1"/>
    <dgm:cxn modelId="{5EB2CE36-549A-4FF2-AC9D-05FA8E93D3FD}" type="presParOf" srcId="{919FB5AD-B7A2-4DE2-A3BC-AFF442BA2829}" destId="{151A4DB4-86C4-4188-9BFB-704E1B22B067}" srcOrd="2" destOrd="0" presId="urn:microsoft.com/office/officeart/2005/8/layout/gear1"/>
    <dgm:cxn modelId="{C0BD7BD0-D312-46A6-83F4-6F098705CEC3}" type="presParOf" srcId="{919FB5AD-B7A2-4DE2-A3BC-AFF442BA2829}" destId="{754F437C-0A66-4EED-AC34-4ECB7FEF3988}" srcOrd="3" destOrd="0" presId="urn:microsoft.com/office/officeart/2005/8/layout/gear1"/>
    <dgm:cxn modelId="{90B786BD-13B5-498B-910D-C692430BAC84}" type="presParOf" srcId="{919FB5AD-B7A2-4DE2-A3BC-AFF442BA2829}" destId="{06043FED-3C3D-4877-8E23-CC6AFC4C089E}" srcOrd="4" destOrd="0" presId="urn:microsoft.com/office/officeart/2005/8/layout/gear1"/>
    <dgm:cxn modelId="{EF1356B4-1277-462C-9F16-7565089BAE2F}" type="presParOf" srcId="{919FB5AD-B7A2-4DE2-A3BC-AFF442BA2829}" destId="{841D17EC-A441-477E-BEB5-3731E5704CB3}" srcOrd="5" destOrd="0" presId="urn:microsoft.com/office/officeart/2005/8/layout/gear1"/>
    <dgm:cxn modelId="{4ED6501D-B3D8-41F9-8795-68EB162973F5}" type="presParOf" srcId="{919FB5AD-B7A2-4DE2-A3BC-AFF442BA2829}" destId="{93648243-5427-4709-8671-628BA758C6E2}" srcOrd="6" destOrd="0" presId="urn:microsoft.com/office/officeart/2005/8/layout/gear1"/>
    <dgm:cxn modelId="{8558B24D-6D38-4275-9620-AFAB054AF0C5}" type="presParOf" srcId="{919FB5AD-B7A2-4DE2-A3BC-AFF442BA2829}" destId="{5C83F7A1-C92E-41E5-8C64-9D97A759D759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87F3DE-BFA1-441A-A706-9D59F8407845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33DE3674-D335-41F6-A0F3-8B0D969103DD}">
      <dgm:prSet phldrT="[Текст]"/>
      <dgm:spPr/>
      <dgm:t>
        <a:bodyPr/>
        <a:lstStyle/>
        <a:p>
          <a:r>
            <a:rPr lang="ru-RU" b="1" dirty="0"/>
            <a:t>Получают навык принятия решений в стрессовых ситуациях</a:t>
          </a:r>
        </a:p>
      </dgm:t>
    </dgm:pt>
    <dgm:pt modelId="{A3688D63-B452-4C53-B8C5-B3AAD0F5CCE7}" type="parTrans" cxnId="{38E69C34-3257-442D-9074-75130FE9435B}">
      <dgm:prSet/>
      <dgm:spPr/>
      <dgm:t>
        <a:bodyPr/>
        <a:lstStyle/>
        <a:p>
          <a:endParaRPr lang="ru-RU" b="1"/>
        </a:p>
      </dgm:t>
    </dgm:pt>
    <dgm:pt modelId="{98728CA1-E61C-44D2-AC7C-70D8E8F8D792}" type="sibTrans" cxnId="{38E69C34-3257-442D-9074-75130FE9435B}">
      <dgm:prSet/>
      <dgm:spPr/>
      <dgm:t>
        <a:bodyPr/>
        <a:lstStyle/>
        <a:p>
          <a:endParaRPr lang="ru-RU" b="1"/>
        </a:p>
      </dgm:t>
    </dgm:pt>
    <dgm:pt modelId="{0EB7B7A0-882A-4828-A813-818706315652}">
      <dgm:prSet phldrT="[Текст]"/>
      <dgm:spPr/>
      <dgm:t>
        <a:bodyPr/>
        <a:lstStyle/>
        <a:p>
          <a:r>
            <a:rPr lang="ru-RU" b="1" dirty="0"/>
            <a:t>Способны трансформировать имеющийся опыт и знания в реальные действия</a:t>
          </a:r>
        </a:p>
      </dgm:t>
    </dgm:pt>
    <dgm:pt modelId="{1E3FBE68-8D32-4CF4-848E-5FC44580462D}" type="parTrans" cxnId="{A0CC1A48-618D-4576-8AB6-DCE5E542106C}">
      <dgm:prSet/>
      <dgm:spPr/>
      <dgm:t>
        <a:bodyPr/>
        <a:lstStyle/>
        <a:p>
          <a:endParaRPr lang="ru-RU" b="1"/>
        </a:p>
      </dgm:t>
    </dgm:pt>
    <dgm:pt modelId="{2889AB4A-01F3-44CE-A2C7-D275442FD737}" type="sibTrans" cxnId="{A0CC1A48-618D-4576-8AB6-DCE5E542106C}">
      <dgm:prSet/>
      <dgm:spPr/>
      <dgm:t>
        <a:bodyPr/>
        <a:lstStyle/>
        <a:p>
          <a:endParaRPr lang="ru-RU" b="1"/>
        </a:p>
      </dgm:t>
    </dgm:pt>
    <dgm:pt modelId="{85701EC6-F1DC-4E48-871B-893F5CF53E5E}">
      <dgm:prSet phldrT="[Текст]"/>
      <dgm:spPr/>
      <dgm:t>
        <a:bodyPr/>
        <a:lstStyle/>
        <a:p>
          <a:r>
            <a:rPr lang="ru-RU" b="1" dirty="0"/>
            <a:t>Умеют проявлять креативность</a:t>
          </a:r>
        </a:p>
      </dgm:t>
    </dgm:pt>
    <dgm:pt modelId="{2C50A432-20A8-4EAF-9680-2058B49B83CB}" type="parTrans" cxnId="{A3B53ABF-2419-4478-9E85-5EE0D59518A0}">
      <dgm:prSet/>
      <dgm:spPr/>
      <dgm:t>
        <a:bodyPr/>
        <a:lstStyle/>
        <a:p>
          <a:endParaRPr lang="ru-RU" b="1"/>
        </a:p>
      </dgm:t>
    </dgm:pt>
    <dgm:pt modelId="{44B06FBA-F0A6-4F28-9C7F-C8CF4A07CC65}" type="sibTrans" cxnId="{A3B53ABF-2419-4478-9E85-5EE0D59518A0}">
      <dgm:prSet/>
      <dgm:spPr/>
      <dgm:t>
        <a:bodyPr/>
        <a:lstStyle/>
        <a:p>
          <a:endParaRPr lang="ru-RU" b="1"/>
        </a:p>
      </dgm:t>
    </dgm:pt>
    <dgm:pt modelId="{EFE0FA83-E59A-4A9A-A6F6-8A2C8FEBF8C3}">
      <dgm:prSet phldrT="[Текст]"/>
      <dgm:spPr/>
      <dgm:t>
        <a:bodyPr/>
        <a:lstStyle/>
        <a:p>
          <a:r>
            <a:rPr lang="ru-RU" b="1" dirty="0"/>
            <a:t>Умеют выполнять задания в ограниченном временном и пространственном диапазоне </a:t>
          </a:r>
        </a:p>
      </dgm:t>
    </dgm:pt>
    <dgm:pt modelId="{14A74325-7C5D-42D6-A68C-63A397191962}" type="parTrans" cxnId="{54594C81-8AAE-4AA1-AF51-A8BE8C900204}">
      <dgm:prSet/>
      <dgm:spPr/>
      <dgm:t>
        <a:bodyPr/>
        <a:lstStyle/>
        <a:p>
          <a:endParaRPr lang="ru-RU" b="1"/>
        </a:p>
      </dgm:t>
    </dgm:pt>
    <dgm:pt modelId="{94F8A41E-9898-4706-BEAC-9BD62F30787D}" type="sibTrans" cxnId="{54594C81-8AAE-4AA1-AF51-A8BE8C900204}">
      <dgm:prSet/>
      <dgm:spPr/>
      <dgm:t>
        <a:bodyPr/>
        <a:lstStyle/>
        <a:p>
          <a:endParaRPr lang="ru-RU" b="1"/>
        </a:p>
      </dgm:t>
    </dgm:pt>
    <dgm:pt modelId="{EEFB26E3-066C-48F7-B67E-2A8DEB9638D9}">
      <dgm:prSet phldrT="[Текст]"/>
      <dgm:spPr/>
      <dgm:t>
        <a:bodyPr/>
        <a:lstStyle/>
        <a:p>
          <a:r>
            <a:rPr lang="ru-RU" b="1" dirty="0"/>
            <a:t>Умеют работать в команде</a:t>
          </a:r>
        </a:p>
      </dgm:t>
    </dgm:pt>
    <dgm:pt modelId="{4F33F463-0AA9-49DA-94C7-7F374E1D1ED2}" type="parTrans" cxnId="{3C8A1A4F-C855-4D00-80B8-BE7A4CD79712}">
      <dgm:prSet/>
      <dgm:spPr/>
      <dgm:t>
        <a:bodyPr/>
        <a:lstStyle/>
        <a:p>
          <a:endParaRPr lang="ru-RU" b="1"/>
        </a:p>
      </dgm:t>
    </dgm:pt>
    <dgm:pt modelId="{3CD8DC64-188B-4C0E-9F79-14E913009E28}" type="sibTrans" cxnId="{3C8A1A4F-C855-4D00-80B8-BE7A4CD79712}">
      <dgm:prSet/>
      <dgm:spPr/>
      <dgm:t>
        <a:bodyPr/>
        <a:lstStyle/>
        <a:p>
          <a:endParaRPr lang="ru-RU" b="1"/>
        </a:p>
      </dgm:t>
    </dgm:pt>
    <dgm:pt modelId="{41CCFB08-2F2E-42CE-9B3C-F4621D144CE1}" type="pres">
      <dgm:prSet presAssocID="{B387F3DE-BFA1-441A-A706-9D59F8407845}" presName="arrowDiagram" presStyleCnt="0">
        <dgm:presLayoutVars>
          <dgm:chMax val="5"/>
          <dgm:dir/>
          <dgm:resizeHandles val="exact"/>
        </dgm:presLayoutVars>
      </dgm:prSet>
      <dgm:spPr/>
    </dgm:pt>
    <dgm:pt modelId="{3B1AAFAD-35F9-4F73-A7A5-5C4F0A921B8B}" type="pres">
      <dgm:prSet presAssocID="{B387F3DE-BFA1-441A-A706-9D59F8407845}" presName="arrow" presStyleLbl="bgShp" presStyleIdx="0" presStyleCnt="1" custLinFactNeighborX="771" custLinFactNeighborY="-169"/>
      <dgm:spPr/>
    </dgm:pt>
    <dgm:pt modelId="{E02E22AD-FB69-4C40-8D08-30C539006D3B}" type="pres">
      <dgm:prSet presAssocID="{B387F3DE-BFA1-441A-A706-9D59F8407845}" presName="arrowDiagram5" presStyleCnt="0"/>
      <dgm:spPr/>
    </dgm:pt>
    <dgm:pt modelId="{1682A8BE-E3F4-42B4-857E-008747BC2C9D}" type="pres">
      <dgm:prSet presAssocID="{33DE3674-D335-41F6-A0F3-8B0D969103DD}" presName="bullet5a" presStyleLbl="node1" presStyleIdx="0" presStyleCnt="5"/>
      <dgm:spPr/>
    </dgm:pt>
    <dgm:pt modelId="{FF01A654-7906-49B2-B2F6-FE9C5275E173}" type="pres">
      <dgm:prSet presAssocID="{33DE3674-D335-41F6-A0F3-8B0D969103DD}" presName="textBox5a" presStyleLbl="revTx" presStyleIdx="0" presStyleCnt="5" custScaleX="162960" custLinFactNeighborX="-1128" custLinFactNeighborY="18056">
        <dgm:presLayoutVars>
          <dgm:bulletEnabled val="1"/>
        </dgm:presLayoutVars>
      </dgm:prSet>
      <dgm:spPr/>
    </dgm:pt>
    <dgm:pt modelId="{557DD404-C0F7-478E-8B50-AC08BBC9A71E}" type="pres">
      <dgm:prSet presAssocID="{0EB7B7A0-882A-4828-A813-818706315652}" presName="bullet5b" presStyleLbl="node1" presStyleIdx="1" presStyleCnt="5"/>
      <dgm:spPr/>
    </dgm:pt>
    <dgm:pt modelId="{B4115642-BB4D-4D04-BF4A-F4EA3252F6E8}" type="pres">
      <dgm:prSet presAssocID="{0EB7B7A0-882A-4828-A813-818706315652}" presName="textBox5b" presStyleLbl="revTx" presStyleIdx="1" presStyleCnt="5" custScaleX="178336" custLinFactNeighborX="5132" custLinFactNeighborY="7433">
        <dgm:presLayoutVars>
          <dgm:bulletEnabled val="1"/>
        </dgm:presLayoutVars>
      </dgm:prSet>
      <dgm:spPr/>
    </dgm:pt>
    <dgm:pt modelId="{67B33747-8AAA-43CF-9171-BEDD59F9FAF2}" type="pres">
      <dgm:prSet presAssocID="{85701EC6-F1DC-4E48-871B-893F5CF53E5E}" presName="bullet5c" presStyleLbl="node1" presStyleIdx="2" presStyleCnt="5"/>
      <dgm:spPr/>
    </dgm:pt>
    <dgm:pt modelId="{3DE99744-6B33-4CF3-84D0-DB02361434C2}" type="pres">
      <dgm:prSet presAssocID="{85701EC6-F1DC-4E48-871B-893F5CF53E5E}" presName="textBox5c" presStyleLbl="revTx" presStyleIdx="2" presStyleCnt="5" custScaleX="138830" custLinFactNeighborX="-8195" custLinFactNeighborY="10112">
        <dgm:presLayoutVars>
          <dgm:bulletEnabled val="1"/>
        </dgm:presLayoutVars>
      </dgm:prSet>
      <dgm:spPr/>
    </dgm:pt>
    <dgm:pt modelId="{88867267-A8F9-47FD-8525-ED1B866FBDA0}" type="pres">
      <dgm:prSet presAssocID="{EFE0FA83-E59A-4A9A-A6F6-8A2C8FEBF8C3}" presName="bullet5d" presStyleLbl="node1" presStyleIdx="3" presStyleCnt="5"/>
      <dgm:spPr/>
    </dgm:pt>
    <dgm:pt modelId="{9A13219A-CF6C-48B3-8F85-5E1A76746349}" type="pres">
      <dgm:prSet presAssocID="{EFE0FA83-E59A-4A9A-A6F6-8A2C8FEBF8C3}" presName="textBox5d" presStyleLbl="revTx" presStyleIdx="3" presStyleCnt="5" custScaleX="145500" custLinFactNeighborX="-6083" custLinFactNeighborY="9006">
        <dgm:presLayoutVars>
          <dgm:bulletEnabled val="1"/>
        </dgm:presLayoutVars>
      </dgm:prSet>
      <dgm:spPr/>
    </dgm:pt>
    <dgm:pt modelId="{784E03C2-FD2E-4DC8-B3A5-977AE6FB683D}" type="pres">
      <dgm:prSet presAssocID="{EEFB26E3-066C-48F7-B67E-2A8DEB9638D9}" presName="bullet5e" presStyleLbl="node1" presStyleIdx="4" presStyleCnt="5"/>
      <dgm:spPr/>
    </dgm:pt>
    <dgm:pt modelId="{3B572353-A374-4D6C-8FC9-B0E6ED4037BC}" type="pres">
      <dgm:prSet presAssocID="{EEFB26E3-066C-48F7-B67E-2A8DEB9638D9}" presName="textBox5e" presStyleLbl="revTx" presStyleIdx="4" presStyleCnt="5" custScaleX="93527" custLinFactNeighborX="27443" custLinFactNeighborY="-10672">
        <dgm:presLayoutVars>
          <dgm:bulletEnabled val="1"/>
        </dgm:presLayoutVars>
      </dgm:prSet>
      <dgm:spPr/>
    </dgm:pt>
  </dgm:ptLst>
  <dgm:cxnLst>
    <dgm:cxn modelId="{EE4B5E24-4C55-4A69-A1B3-365DD4734DEE}" type="presOf" srcId="{B387F3DE-BFA1-441A-A706-9D59F8407845}" destId="{41CCFB08-2F2E-42CE-9B3C-F4621D144CE1}" srcOrd="0" destOrd="0" presId="urn:microsoft.com/office/officeart/2005/8/layout/arrow2"/>
    <dgm:cxn modelId="{38E69C34-3257-442D-9074-75130FE9435B}" srcId="{B387F3DE-BFA1-441A-A706-9D59F8407845}" destId="{33DE3674-D335-41F6-A0F3-8B0D969103DD}" srcOrd="0" destOrd="0" parTransId="{A3688D63-B452-4C53-B8C5-B3AAD0F5CCE7}" sibTransId="{98728CA1-E61C-44D2-AC7C-70D8E8F8D792}"/>
    <dgm:cxn modelId="{A0CC1A48-618D-4576-8AB6-DCE5E542106C}" srcId="{B387F3DE-BFA1-441A-A706-9D59F8407845}" destId="{0EB7B7A0-882A-4828-A813-818706315652}" srcOrd="1" destOrd="0" parTransId="{1E3FBE68-8D32-4CF4-848E-5FC44580462D}" sibTransId="{2889AB4A-01F3-44CE-A2C7-D275442FD737}"/>
    <dgm:cxn modelId="{58138D6D-B275-4A5D-BFF2-4D9942E8E62F}" type="presOf" srcId="{0EB7B7A0-882A-4828-A813-818706315652}" destId="{B4115642-BB4D-4D04-BF4A-F4EA3252F6E8}" srcOrd="0" destOrd="0" presId="urn:microsoft.com/office/officeart/2005/8/layout/arrow2"/>
    <dgm:cxn modelId="{3C8A1A4F-C855-4D00-80B8-BE7A4CD79712}" srcId="{B387F3DE-BFA1-441A-A706-9D59F8407845}" destId="{EEFB26E3-066C-48F7-B67E-2A8DEB9638D9}" srcOrd="4" destOrd="0" parTransId="{4F33F463-0AA9-49DA-94C7-7F374E1D1ED2}" sibTransId="{3CD8DC64-188B-4C0E-9F79-14E913009E28}"/>
    <dgm:cxn modelId="{28636471-DC4F-4F84-B24C-FFC306AE35DC}" type="presOf" srcId="{EFE0FA83-E59A-4A9A-A6F6-8A2C8FEBF8C3}" destId="{9A13219A-CF6C-48B3-8F85-5E1A76746349}" srcOrd="0" destOrd="0" presId="urn:microsoft.com/office/officeart/2005/8/layout/arrow2"/>
    <dgm:cxn modelId="{9B745B7B-8E2C-472D-9CD0-1FCC535CD147}" type="presOf" srcId="{33DE3674-D335-41F6-A0F3-8B0D969103DD}" destId="{FF01A654-7906-49B2-B2F6-FE9C5275E173}" srcOrd="0" destOrd="0" presId="urn:microsoft.com/office/officeart/2005/8/layout/arrow2"/>
    <dgm:cxn modelId="{54594C81-8AAE-4AA1-AF51-A8BE8C900204}" srcId="{B387F3DE-BFA1-441A-A706-9D59F8407845}" destId="{EFE0FA83-E59A-4A9A-A6F6-8A2C8FEBF8C3}" srcOrd="3" destOrd="0" parTransId="{14A74325-7C5D-42D6-A68C-63A397191962}" sibTransId="{94F8A41E-9898-4706-BEAC-9BD62F30787D}"/>
    <dgm:cxn modelId="{E8D41AB7-44C5-4AAE-81F5-83C65BC74BDD}" type="presOf" srcId="{EEFB26E3-066C-48F7-B67E-2A8DEB9638D9}" destId="{3B572353-A374-4D6C-8FC9-B0E6ED4037BC}" srcOrd="0" destOrd="0" presId="urn:microsoft.com/office/officeart/2005/8/layout/arrow2"/>
    <dgm:cxn modelId="{A3B53ABF-2419-4478-9E85-5EE0D59518A0}" srcId="{B387F3DE-BFA1-441A-A706-9D59F8407845}" destId="{85701EC6-F1DC-4E48-871B-893F5CF53E5E}" srcOrd="2" destOrd="0" parTransId="{2C50A432-20A8-4EAF-9680-2058B49B83CB}" sibTransId="{44B06FBA-F0A6-4F28-9C7F-C8CF4A07CC65}"/>
    <dgm:cxn modelId="{084A5CE3-240B-433B-B223-76F5C918A4E4}" type="presOf" srcId="{85701EC6-F1DC-4E48-871B-893F5CF53E5E}" destId="{3DE99744-6B33-4CF3-84D0-DB02361434C2}" srcOrd="0" destOrd="0" presId="urn:microsoft.com/office/officeart/2005/8/layout/arrow2"/>
    <dgm:cxn modelId="{0E81D494-2E46-4EE7-A9F7-37544C76579F}" type="presParOf" srcId="{41CCFB08-2F2E-42CE-9B3C-F4621D144CE1}" destId="{3B1AAFAD-35F9-4F73-A7A5-5C4F0A921B8B}" srcOrd="0" destOrd="0" presId="urn:microsoft.com/office/officeart/2005/8/layout/arrow2"/>
    <dgm:cxn modelId="{F0F8B4E5-26E1-4A6E-AECE-D6B69773DC90}" type="presParOf" srcId="{41CCFB08-2F2E-42CE-9B3C-F4621D144CE1}" destId="{E02E22AD-FB69-4C40-8D08-30C539006D3B}" srcOrd="1" destOrd="0" presId="urn:microsoft.com/office/officeart/2005/8/layout/arrow2"/>
    <dgm:cxn modelId="{34818821-1FA7-4214-B125-9CC02C2B615B}" type="presParOf" srcId="{E02E22AD-FB69-4C40-8D08-30C539006D3B}" destId="{1682A8BE-E3F4-42B4-857E-008747BC2C9D}" srcOrd="0" destOrd="0" presId="urn:microsoft.com/office/officeart/2005/8/layout/arrow2"/>
    <dgm:cxn modelId="{378761E3-AE54-4812-B04F-428266C613B9}" type="presParOf" srcId="{E02E22AD-FB69-4C40-8D08-30C539006D3B}" destId="{FF01A654-7906-49B2-B2F6-FE9C5275E173}" srcOrd="1" destOrd="0" presId="urn:microsoft.com/office/officeart/2005/8/layout/arrow2"/>
    <dgm:cxn modelId="{1011A1A3-37BF-469C-A87A-404756504D78}" type="presParOf" srcId="{E02E22AD-FB69-4C40-8D08-30C539006D3B}" destId="{557DD404-C0F7-478E-8B50-AC08BBC9A71E}" srcOrd="2" destOrd="0" presId="urn:microsoft.com/office/officeart/2005/8/layout/arrow2"/>
    <dgm:cxn modelId="{26B2A41D-7BF1-4AD3-B2CF-6B944C15D875}" type="presParOf" srcId="{E02E22AD-FB69-4C40-8D08-30C539006D3B}" destId="{B4115642-BB4D-4D04-BF4A-F4EA3252F6E8}" srcOrd="3" destOrd="0" presId="urn:microsoft.com/office/officeart/2005/8/layout/arrow2"/>
    <dgm:cxn modelId="{328703C5-F267-4D15-8261-DF0AC0C81409}" type="presParOf" srcId="{E02E22AD-FB69-4C40-8D08-30C539006D3B}" destId="{67B33747-8AAA-43CF-9171-BEDD59F9FAF2}" srcOrd="4" destOrd="0" presId="urn:microsoft.com/office/officeart/2005/8/layout/arrow2"/>
    <dgm:cxn modelId="{CD89D86A-30BD-4C51-9319-60ECEC6D779F}" type="presParOf" srcId="{E02E22AD-FB69-4C40-8D08-30C539006D3B}" destId="{3DE99744-6B33-4CF3-84D0-DB02361434C2}" srcOrd="5" destOrd="0" presId="urn:microsoft.com/office/officeart/2005/8/layout/arrow2"/>
    <dgm:cxn modelId="{D8D6EE14-4811-42DB-A29E-8D842E797A42}" type="presParOf" srcId="{E02E22AD-FB69-4C40-8D08-30C539006D3B}" destId="{88867267-A8F9-47FD-8525-ED1B866FBDA0}" srcOrd="6" destOrd="0" presId="urn:microsoft.com/office/officeart/2005/8/layout/arrow2"/>
    <dgm:cxn modelId="{FC9E18FE-E51A-4A88-B8D7-64BCAE7FA672}" type="presParOf" srcId="{E02E22AD-FB69-4C40-8D08-30C539006D3B}" destId="{9A13219A-CF6C-48B3-8F85-5E1A76746349}" srcOrd="7" destOrd="0" presId="urn:microsoft.com/office/officeart/2005/8/layout/arrow2"/>
    <dgm:cxn modelId="{C49CCB62-0BCA-4B0F-A326-EDE0A50CA2C5}" type="presParOf" srcId="{E02E22AD-FB69-4C40-8D08-30C539006D3B}" destId="{784E03C2-FD2E-4DC8-B3A5-977AE6FB683D}" srcOrd="8" destOrd="0" presId="urn:microsoft.com/office/officeart/2005/8/layout/arrow2"/>
    <dgm:cxn modelId="{85392DD8-FA76-4898-8383-5E751E4E690A}" type="presParOf" srcId="{E02E22AD-FB69-4C40-8D08-30C539006D3B}" destId="{3B572353-A374-4D6C-8FC9-B0E6ED4037BC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3B0F28-8ADB-46B4-AD7E-08BBB31EBA0E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4F34C8-D1AE-4525-AC65-6A131C919A4E}">
      <dsp:nvSpPr>
        <dsp:cNvPr id="0" name=""/>
        <dsp:cNvSpPr/>
      </dsp:nvSpPr>
      <dsp:spPr>
        <a:xfrm>
          <a:off x="434398" y="285347"/>
          <a:ext cx="9370852" cy="57047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5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281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ru-RU" sz="2000" b="0" kern="1200" dirty="0">
              <a:solidFill>
                <a:schemeClr val="tx1"/>
              </a:solidFill>
            </a:rPr>
            <a:t>Повышение педагогической грамотности воспитателя.</a:t>
          </a:r>
        </a:p>
      </dsp:txBody>
      <dsp:txXfrm>
        <a:off x="434398" y="285347"/>
        <a:ext cx="9370852" cy="570477"/>
      </dsp:txXfrm>
    </dsp:sp>
    <dsp:sp modelId="{471F3032-F427-4F50-86C8-BEB9A0F969B5}">
      <dsp:nvSpPr>
        <dsp:cNvPr id="0" name=""/>
        <dsp:cNvSpPr/>
      </dsp:nvSpPr>
      <dsp:spPr>
        <a:xfrm>
          <a:off x="77849" y="214037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AF58A7B-7290-449E-A09C-AD19E972731F}">
      <dsp:nvSpPr>
        <dsp:cNvPr id="0" name=""/>
        <dsp:cNvSpPr/>
      </dsp:nvSpPr>
      <dsp:spPr>
        <a:xfrm>
          <a:off x="903654" y="1140954"/>
          <a:ext cx="8901596" cy="570477"/>
        </a:xfrm>
        <a:prstGeom prst="rect">
          <a:avLst/>
        </a:prstGeom>
        <a:gradFill rotWithShape="0">
          <a:gsLst>
            <a:gs pos="0">
              <a:schemeClr val="accent5">
                <a:hueOff val="-1470669"/>
                <a:satOff val="-2046"/>
                <a:lumOff val="-784"/>
                <a:alphaOff val="0"/>
                <a:tint val="60000"/>
                <a:satMod val="160000"/>
              </a:schemeClr>
            </a:gs>
            <a:gs pos="46000">
              <a:schemeClr val="accent5">
                <a:hueOff val="-1470669"/>
                <a:satOff val="-2046"/>
                <a:lumOff val="-784"/>
                <a:alphaOff val="0"/>
                <a:tint val="86000"/>
                <a:satMod val="160000"/>
              </a:schemeClr>
            </a:gs>
            <a:gs pos="100000">
              <a:schemeClr val="accent5">
                <a:hueOff val="-1470669"/>
                <a:satOff val="-2046"/>
                <a:lumOff val="-784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281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ru-RU" sz="2000" b="0" kern="1200">
              <a:solidFill>
                <a:schemeClr val="tx1"/>
              </a:solidFill>
            </a:rPr>
            <a:t>Обучение основам методик дошкольного обучения воспитателей, не имеющих дошкольного образования.</a:t>
          </a:r>
        </a:p>
      </dsp:txBody>
      <dsp:txXfrm>
        <a:off x="903654" y="1140954"/>
        <a:ext cx="8901596" cy="570477"/>
      </dsp:txXfrm>
    </dsp:sp>
    <dsp:sp modelId="{B46B7120-1730-4DA8-928D-CD751D8BC1E6}">
      <dsp:nvSpPr>
        <dsp:cNvPr id="0" name=""/>
        <dsp:cNvSpPr/>
      </dsp:nvSpPr>
      <dsp:spPr>
        <a:xfrm>
          <a:off x="547106" y="1069644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470669"/>
              <a:satOff val="-2046"/>
              <a:lumOff val="-784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BF9E960-6091-4E2A-8C73-5C7FC0648BA6}">
      <dsp:nvSpPr>
        <dsp:cNvPr id="0" name=""/>
        <dsp:cNvSpPr/>
      </dsp:nvSpPr>
      <dsp:spPr>
        <a:xfrm>
          <a:off x="1118233" y="1996562"/>
          <a:ext cx="8687016" cy="570477"/>
        </a:xfrm>
        <a:prstGeom prst="rect">
          <a:avLst/>
        </a:prstGeom>
        <a:gradFill rotWithShape="0">
          <a:gsLst>
            <a:gs pos="0">
              <a:schemeClr val="accent5">
                <a:hueOff val="-2941338"/>
                <a:satOff val="-4091"/>
                <a:lumOff val="-1569"/>
                <a:alphaOff val="0"/>
                <a:tint val="60000"/>
                <a:satMod val="160000"/>
              </a:schemeClr>
            </a:gs>
            <a:gs pos="46000">
              <a:schemeClr val="accent5">
                <a:hueOff val="-2941338"/>
                <a:satOff val="-4091"/>
                <a:lumOff val="-1569"/>
                <a:alphaOff val="0"/>
                <a:tint val="86000"/>
                <a:satMod val="160000"/>
              </a:schemeClr>
            </a:gs>
            <a:gs pos="100000">
              <a:schemeClr val="accent5">
                <a:hueOff val="-2941338"/>
                <a:satOff val="-4091"/>
                <a:lumOff val="-1569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281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ru-RU" sz="2000" b="0" kern="1200">
              <a:solidFill>
                <a:schemeClr val="tx1"/>
              </a:solidFill>
            </a:rPr>
            <a:t>Формирование умений владеть детским коллективом</a:t>
          </a:r>
        </a:p>
      </dsp:txBody>
      <dsp:txXfrm>
        <a:off x="1118233" y="1996562"/>
        <a:ext cx="8687016" cy="570477"/>
      </dsp:txXfrm>
    </dsp:sp>
    <dsp:sp modelId="{A7D6FEA5-4D9E-405F-9F3C-9186BA1D56DA}">
      <dsp:nvSpPr>
        <dsp:cNvPr id="0" name=""/>
        <dsp:cNvSpPr/>
      </dsp:nvSpPr>
      <dsp:spPr>
        <a:xfrm>
          <a:off x="761685" y="1925252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2941338"/>
              <a:satOff val="-4091"/>
              <a:lumOff val="-1569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007182-75BE-44A6-8A40-7FACCEA5637C}">
      <dsp:nvSpPr>
        <dsp:cNvPr id="0" name=""/>
        <dsp:cNvSpPr/>
      </dsp:nvSpPr>
      <dsp:spPr>
        <a:xfrm>
          <a:off x="1118233" y="2851627"/>
          <a:ext cx="8687016" cy="570477"/>
        </a:xfrm>
        <a:prstGeom prst="rect">
          <a:avLst/>
        </a:prstGeom>
        <a:gradFill rotWithShape="0">
          <a:gsLst>
            <a:gs pos="0">
              <a:schemeClr val="accent5">
                <a:hueOff val="-4412007"/>
                <a:satOff val="-6137"/>
                <a:lumOff val="-2353"/>
                <a:alphaOff val="0"/>
                <a:tint val="60000"/>
                <a:satMod val="160000"/>
              </a:schemeClr>
            </a:gs>
            <a:gs pos="46000">
              <a:schemeClr val="accent5">
                <a:hueOff val="-4412007"/>
                <a:satOff val="-6137"/>
                <a:lumOff val="-2353"/>
                <a:alphaOff val="0"/>
                <a:tint val="86000"/>
                <a:satMod val="160000"/>
              </a:schemeClr>
            </a:gs>
            <a:gs pos="100000">
              <a:schemeClr val="accent5">
                <a:hueOff val="-4412007"/>
                <a:satOff val="-6137"/>
                <a:lumOff val="-2353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281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ru-RU" sz="2000" b="0" kern="1200">
              <a:solidFill>
                <a:schemeClr val="tx1"/>
              </a:solidFill>
            </a:rPr>
            <a:t>Формирование умения адекватно оценивать свои возможности.</a:t>
          </a:r>
        </a:p>
      </dsp:txBody>
      <dsp:txXfrm>
        <a:off x="1118233" y="2851627"/>
        <a:ext cx="8687016" cy="570477"/>
      </dsp:txXfrm>
    </dsp:sp>
    <dsp:sp modelId="{07FCFBB4-B32E-4739-B218-BF5EE6EC30A7}">
      <dsp:nvSpPr>
        <dsp:cNvPr id="0" name=""/>
        <dsp:cNvSpPr/>
      </dsp:nvSpPr>
      <dsp:spPr>
        <a:xfrm>
          <a:off x="761685" y="2780318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412007"/>
              <a:satOff val="-6137"/>
              <a:lumOff val="-2353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8BFF6F1-5A5C-4123-8CB0-B40CE45BCFA0}">
      <dsp:nvSpPr>
        <dsp:cNvPr id="0" name=""/>
        <dsp:cNvSpPr/>
      </dsp:nvSpPr>
      <dsp:spPr>
        <a:xfrm>
          <a:off x="903654" y="3707235"/>
          <a:ext cx="8901596" cy="570477"/>
        </a:xfrm>
        <a:prstGeom prst="rect">
          <a:avLst/>
        </a:prstGeom>
        <a:gradFill rotWithShape="0">
          <a:gsLst>
            <a:gs pos="0">
              <a:schemeClr val="accent5">
                <a:hueOff val="-5882676"/>
                <a:satOff val="-8182"/>
                <a:lumOff val="-3138"/>
                <a:alphaOff val="0"/>
                <a:tint val="60000"/>
                <a:satMod val="160000"/>
              </a:schemeClr>
            </a:gs>
            <a:gs pos="46000">
              <a:schemeClr val="accent5">
                <a:hueOff val="-5882676"/>
                <a:satOff val="-8182"/>
                <a:lumOff val="-3138"/>
                <a:alphaOff val="0"/>
                <a:tint val="86000"/>
                <a:satMod val="160000"/>
              </a:schemeClr>
            </a:gs>
            <a:gs pos="100000">
              <a:schemeClr val="accent5">
                <a:hueOff val="-5882676"/>
                <a:satOff val="-8182"/>
                <a:lumOff val="-3138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281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ru-RU" sz="2000" b="0" kern="1200">
              <a:solidFill>
                <a:schemeClr val="tx1"/>
              </a:solidFill>
            </a:rPr>
            <a:t>Формирование умения применять свои знания на практике.</a:t>
          </a:r>
        </a:p>
      </dsp:txBody>
      <dsp:txXfrm>
        <a:off x="903654" y="3707235"/>
        <a:ext cx="8901596" cy="570477"/>
      </dsp:txXfrm>
    </dsp:sp>
    <dsp:sp modelId="{A951CD6F-9124-486E-8A7C-9859A13BC4AA}">
      <dsp:nvSpPr>
        <dsp:cNvPr id="0" name=""/>
        <dsp:cNvSpPr/>
      </dsp:nvSpPr>
      <dsp:spPr>
        <a:xfrm>
          <a:off x="547106" y="3635925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5882676"/>
              <a:satOff val="-8182"/>
              <a:lumOff val="-3138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DCAEFC8-F5E0-427F-B829-F54C495FB477}">
      <dsp:nvSpPr>
        <dsp:cNvPr id="0" name=""/>
        <dsp:cNvSpPr/>
      </dsp:nvSpPr>
      <dsp:spPr>
        <a:xfrm>
          <a:off x="434398" y="4562842"/>
          <a:ext cx="9370852" cy="570477"/>
        </a:xfrm>
        <a:prstGeom prst="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tint val="60000"/>
                <a:satMod val="160000"/>
              </a:schemeClr>
            </a:gs>
            <a:gs pos="46000">
              <a:schemeClr val="accent5">
                <a:hueOff val="-7353344"/>
                <a:satOff val="-10228"/>
                <a:lumOff val="-3922"/>
                <a:alphaOff val="0"/>
                <a:tint val="86000"/>
                <a:satMod val="16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281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ru-RU" sz="2000" b="0" kern="1200">
              <a:solidFill>
                <a:schemeClr val="tx1"/>
              </a:solidFill>
            </a:rPr>
            <a:t>Способствовать повышению мотивации труда и дальнейшему профессиональному росту.</a:t>
          </a:r>
        </a:p>
      </dsp:txBody>
      <dsp:txXfrm>
        <a:off x="434398" y="4562842"/>
        <a:ext cx="9370852" cy="570477"/>
      </dsp:txXfrm>
    </dsp:sp>
    <dsp:sp modelId="{D65241FB-BC57-41FF-BCD7-F379BEF65049}">
      <dsp:nvSpPr>
        <dsp:cNvPr id="0" name=""/>
        <dsp:cNvSpPr/>
      </dsp:nvSpPr>
      <dsp:spPr>
        <a:xfrm>
          <a:off x="77849" y="4491533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0D6AB6-E649-4D43-9BF6-29F84190C4CC}">
      <dsp:nvSpPr>
        <dsp:cNvPr id="0" name=""/>
        <dsp:cNvSpPr/>
      </dsp:nvSpPr>
      <dsp:spPr>
        <a:xfrm>
          <a:off x="1506169" y="26638"/>
          <a:ext cx="3030938" cy="870267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Молодые педагоги</a:t>
          </a:r>
        </a:p>
      </dsp:txBody>
      <dsp:txXfrm>
        <a:off x="1531658" y="52127"/>
        <a:ext cx="2979960" cy="819289"/>
      </dsp:txXfrm>
    </dsp:sp>
    <dsp:sp modelId="{96FE62E5-15D0-4AA4-AAB7-BD75BA2D3083}">
      <dsp:nvSpPr>
        <dsp:cNvPr id="0" name=""/>
        <dsp:cNvSpPr/>
      </dsp:nvSpPr>
      <dsp:spPr>
        <a:xfrm>
          <a:off x="4994081" y="26638"/>
          <a:ext cx="2986372" cy="870267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2463918"/>
            <a:satOff val="-4272"/>
            <a:lumOff val="-43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2463918"/>
              <a:satOff val="-4272"/>
              <a:lumOff val="-43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Опытные педагоги</a:t>
          </a:r>
        </a:p>
      </dsp:txBody>
      <dsp:txXfrm>
        <a:off x="5019570" y="52127"/>
        <a:ext cx="2935394" cy="819289"/>
      </dsp:txXfrm>
    </dsp:sp>
    <dsp:sp modelId="{8697CDE4-ACBE-4DFF-99FE-08B52C0A3C3E}">
      <dsp:nvSpPr>
        <dsp:cNvPr id="0" name=""/>
        <dsp:cNvSpPr/>
      </dsp:nvSpPr>
      <dsp:spPr>
        <a:xfrm>
          <a:off x="4481562" y="3698637"/>
          <a:ext cx="652700" cy="652700"/>
        </a:xfrm>
        <a:prstGeom prst="triangle">
          <a:avLst/>
        </a:prstGeom>
        <a:solidFill>
          <a:schemeClr val="accent5">
            <a:tint val="40000"/>
            <a:alpha val="90000"/>
            <a:hueOff val="-4927837"/>
            <a:satOff val="-8544"/>
            <a:lumOff val="-859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4927837"/>
              <a:satOff val="-8544"/>
              <a:lumOff val="-859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3F67B5D-945E-4436-9426-BADB4AE9E45D}">
      <dsp:nvSpPr>
        <dsp:cNvPr id="0" name=""/>
        <dsp:cNvSpPr/>
      </dsp:nvSpPr>
      <dsp:spPr>
        <a:xfrm rot="240000">
          <a:off x="2173461" y="3371694"/>
          <a:ext cx="5268903" cy="368437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D2F41DA-7668-4629-A5A1-D5EDB273FCB8}">
      <dsp:nvSpPr>
        <dsp:cNvPr id="0" name=""/>
        <dsp:cNvSpPr/>
      </dsp:nvSpPr>
      <dsp:spPr>
        <a:xfrm rot="240000">
          <a:off x="4832940" y="2954853"/>
          <a:ext cx="2903356" cy="44254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5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1"/>
              </a:solidFill>
            </a:rPr>
            <a:t>Повышение профессиональной компетенции</a:t>
          </a:r>
        </a:p>
      </dsp:txBody>
      <dsp:txXfrm>
        <a:off x="4854543" y="2976456"/>
        <a:ext cx="2860150" cy="399342"/>
      </dsp:txXfrm>
    </dsp:sp>
    <dsp:sp modelId="{FF310D7E-13BC-4C0A-833C-B79E6A7B0D98}">
      <dsp:nvSpPr>
        <dsp:cNvPr id="0" name=""/>
        <dsp:cNvSpPr/>
      </dsp:nvSpPr>
      <dsp:spPr>
        <a:xfrm rot="240000">
          <a:off x="4876453" y="2380476"/>
          <a:ext cx="2903356" cy="442548"/>
        </a:xfrm>
        <a:prstGeom prst="roundRect">
          <a:avLst/>
        </a:prstGeom>
        <a:gradFill rotWithShape="0">
          <a:gsLst>
            <a:gs pos="0">
              <a:schemeClr val="accent5">
                <a:hueOff val="-1225557"/>
                <a:satOff val="-1705"/>
                <a:lumOff val="-654"/>
                <a:alphaOff val="0"/>
                <a:tint val="60000"/>
                <a:satMod val="160000"/>
              </a:schemeClr>
            </a:gs>
            <a:gs pos="46000">
              <a:schemeClr val="accent5">
                <a:hueOff val="-1225557"/>
                <a:satOff val="-1705"/>
                <a:lumOff val="-654"/>
                <a:alphaOff val="0"/>
                <a:tint val="86000"/>
                <a:satMod val="160000"/>
              </a:schemeClr>
            </a:gs>
            <a:gs pos="100000">
              <a:schemeClr val="accent5">
                <a:hueOff val="-1225557"/>
                <a:satOff val="-1705"/>
                <a:lumOff val="-654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1"/>
              </a:solidFill>
            </a:rPr>
            <a:t>Повышение статуса и имиджа</a:t>
          </a:r>
        </a:p>
      </dsp:txBody>
      <dsp:txXfrm>
        <a:off x="4898056" y="2402079"/>
        <a:ext cx="2860150" cy="399342"/>
      </dsp:txXfrm>
    </dsp:sp>
    <dsp:sp modelId="{47168B08-7905-4C02-988C-8ACA80895864}">
      <dsp:nvSpPr>
        <dsp:cNvPr id="0" name=""/>
        <dsp:cNvSpPr/>
      </dsp:nvSpPr>
      <dsp:spPr>
        <a:xfrm rot="240000">
          <a:off x="4919967" y="1806099"/>
          <a:ext cx="2903356" cy="442548"/>
        </a:xfrm>
        <a:prstGeom prst="roundRect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tint val="60000"/>
                <a:satMod val="160000"/>
              </a:schemeClr>
            </a:gs>
            <a:gs pos="46000">
              <a:schemeClr val="accent5">
                <a:hueOff val="-2451115"/>
                <a:satOff val="-3409"/>
                <a:lumOff val="-1307"/>
                <a:alphaOff val="0"/>
                <a:tint val="86000"/>
                <a:satMod val="16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1"/>
              </a:solidFill>
            </a:rPr>
            <a:t>Пополнение методической копилки</a:t>
          </a:r>
        </a:p>
      </dsp:txBody>
      <dsp:txXfrm>
        <a:off x="4941570" y="1827702"/>
        <a:ext cx="2860150" cy="399342"/>
      </dsp:txXfrm>
    </dsp:sp>
    <dsp:sp modelId="{BE983EBE-517F-496A-8979-1EBE72401C0E}">
      <dsp:nvSpPr>
        <dsp:cNvPr id="0" name=""/>
        <dsp:cNvSpPr/>
      </dsp:nvSpPr>
      <dsp:spPr>
        <a:xfrm rot="240000">
          <a:off x="4963480" y="1231723"/>
          <a:ext cx="2903356" cy="442548"/>
        </a:xfrm>
        <a:prstGeom prst="roundRect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tint val="60000"/>
                <a:satMod val="160000"/>
              </a:schemeClr>
            </a:gs>
            <a:gs pos="46000">
              <a:schemeClr val="accent5">
                <a:hueOff val="-3676672"/>
                <a:satOff val="-5114"/>
                <a:lumOff val="-1961"/>
                <a:alphaOff val="0"/>
                <a:tint val="86000"/>
                <a:satMod val="16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1"/>
              </a:solidFill>
            </a:rPr>
            <a:t>Материальные вознаграждения</a:t>
          </a:r>
        </a:p>
      </dsp:txBody>
      <dsp:txXfrm>
        <a:off x="4985083" y="1253326"/>
        <a:ext cx="2860150" cy="399342"/>
      </dsp:txXfrm>
    </dsp:sp>
    <dsp:sp modelId="{CFD5B869-BA68-47D8-856E-9ED3170E409F}">
      <dsp:nvSpPr>
        <dsp:cNvPr id="0" name=""/>
        <dsp:cNvSpPr/>
      </dsp:nvSpPr>
      <dsp:spPr>
        <a:xfrm rot="240000">
          <a:off x="1905312" y="2708139"/>
          <a:ext cx="2386640" cy="478680"/>
        </a:xfrm>
        <a:prstGeom prst="roundRect">
          <a:avLst/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tint val="60000"/>
                <a:satMod val="160000"/>
              </a:schemeClr>
            </a:gs>
            <a:gs pos="46000">
              <a:schemeClr val="accent5">
                <a:hueOff val="-4902230"/>
                <a:satOff val="-6819"/>
                <a:lumOff val="-2615"/>
                <a:alphaOff val="0"/>
                <a:tint val="86000"/>
                <a:satMod val="16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1"/>
              </a:solidFill>
            </a:rPr>
            <a:t>Инновационная деятельность</a:t>
          </a:r>
        </a:p>
      </dsp:txBody>
      <dsp:txXfrm>
        <a:off x="1928679" y="2731506"/>
        <a:ext cx="2339906" cy="431946"/>
      </dsp:txXfrm>
    </dsp:sp>
    <dsp:sp modelId="{4AA1F265-257A-40E2-84ED-289FC1A3088F}">
      <dsp:nvSpPr>
        <dsp:cNvPr id="0" name=""/>
        <dsp:cNvSpPr/>
      </dsp:nvSpPr>
      <dsp:spPr>
        <a:xfrm rot="240000">
          <a:off x="1948825" y="2133763"/>
          <a:ext cx="2386640" cy="478680"/>
        </a:xfrm>
        <a:prstGeom prst="roundRect">
          <a:avLst/>
        </a:prstGeom>
        <a:gradFill rotWithShape="0">
          <a:gsLst>
            <a:gs pos="0">
              <a:schemeClr val="accent5">
                <a:hueOff val="-6127787"/>
                <a:satOff val="-8523"/>
                <a:lumOff val="-3268"/>
                <a:alphaOff val="0"/>
                <a:tint val="60000"/>
                <a:satMod val="160000"/>
              </a:schemeClr>
            </a:gs>
            <a:gs pos="46000">
              <a:schemeClr val="accent5">
                <a:hueOff val="-6127787"/>
                <a:satOff val="-8523"/>
                <a:lumOff val="-3268"/>
                <a:alphaOff val="0"/>
                <a:tint val="86000"/>
                <a:satMod val="160000"/>
              </a:schemeClr>
            </a:gs>
            <a:gs pos="100000">
              <a:schemeClr val="accent5">
                <a:hueOff val="-6127787"/>
                <a:satOff val="-8523"/>
                <a:lumOff val="-3268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1"/>
              </a:solidFill>
            </a:rPr>
            <a:t>Формирование портфолио</a:t>
          </a:r>
        </a:p>
      </dsp:txBody>
      <dsp:txXfrm>
        <a:off x="1972192" y="2157130"/>
        <a:ext cx="2339906" cy="431946"/>
      </dsp:txXfrm>
    </dsp:sp>
    <dsp:sp modelId="{44178327-CC14-4430-8ADE-46AE42A16EE4}">
      <dsp:nvSpPr>
        <dsp:cNvPr id="0" name=""/>
        <dsp:cNvSpPr/>
      </dsp:nvSpPr>
      <dsp:spPr>
        <a:xfrm rot="240000">
          <a:off x="1992339" y="1559386"/>
          <a:ext cx="2386640" cy="478680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tint val="60000"/>
                <a:satMod val="160000"/>
              </a:schemeClr>
            </a:gs>
            <a:gs pos="46000">
              <a:schemeClr val="accent5">
                <a:hueOff val="-7353344"/>
                <a:satOff val="-10228"/>
                <a:lumOff val="-3922"/>
                <a:alphaOff val="0"/>
                <a:tint val="86000"/>
                <a:satMod val="16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1"/>
              </a:solidFill>
            </a:rPr>
            <a:t>Желание работать с детьми</a:t>
          </a:r>
        </a:p>
      </dsp:txBody>
      <dsp:txXfrm>
        <a:off x="2015706" y="1582753"/>
        <a:ext cx="2339906" cy="4319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8C3F3B-372B-4108-8735-00B7DF151151}">
      <dsp:nvSpPr>
        <dsp:cNvPr id="0" name=""/>
        <dsp:cNvSpPr/>
      </dsp:nvSpPr>
      <dsp:spPr>
        <a:xfrm>
          <a:off x="3929797" y="1492415"/>
          <a:ext cx="2174416" cy="2106590"/>
        </a:xfrm>
        <a:prstGeom prst="gear9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5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>
              <a:solidFill>
                <a:schemeClr val="tx1"/>
              </a:solidFill>
            </a:rPr>
            <a:t>Потребность в самообразовании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4361882" y="1985874"/>
        <a:ext cx="1310246" cy="1082830"/>
      </dsp:txXfrm>
    </dsp:sp>
    <dsp:sp modelId="{31E3B79A-119C-48F1-9E7D-CFA8E24CBDCA}">
      <dsp:nvSpPr>
        <dsp:cNvPr id="0" name=""/>
        <dsp:cNvSpPr/>
      </dsp:nvSpPr>
      <dsp:spPr>
        <a:xfrm>
          <a:off x="1590137" y="1549683"/>
          <a:ext cx="2034130" cy="2034130"/>
        </a:xfrm>
        <a:prstGeom prst="gear6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tint val="60000"/>
                <a:satMod val="160000"/>
              </a:schemeClr>
            </a:gs>
            <a:gs pos="46000">
              <a:schemeClr val="accent5">
                <a:hueOff val="-3676672"/>
                <a:satOff val="-5114"/>
                <a:lumOff val="-1961"/>
                <a:alphaOff val="0"/>
                <a:tint val="86000"/>
                <a:satMod val="16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1"/>
              </a:solidFill>
            </a:rPr>
            <a:t>Развитие творческого потенциала</a:t>
          </a:r>
        </a:p>
      </dsp:txBody>
      <dsp:txXfrm>
        <a:off x="2102235" y="2064876"/>
        <a:ext cx="1009934" cy="1003744"/>
      </dsp:txXfrm>
    </dsp:sp>
    <dsp:sp modelId="{A34957DB-A4D1-42DC-96DB-F7540C9EC944}">
      <dsp:nvSpPr>
        <dsp:cNvPr id="0" name=""/>
        <dsp:cNvSpPr/>
      </dsp:nvSpPr>
      <dsp:spPr>
        <a:xfrm rot="20700000">
          <a:off x="2620428" y="223961"/>
          <a:ext cx="1993032" cy="1993032"/>
        </a:xfrm>
        <a:prstGeom prst="gear6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tint val="60000"/>
                <a:satMod val="160000"/>
              </a:schemeClr>
            </a:gs>
            <a:gs pos="46000">
              <a:schemeClr val="accent5">
                <a:hueOff val="-7353344"/>
                <a:satOff val="-10228"/>
                <a:lumOff val="-3922"/>
                <a:alphaOff val="0"/>
                <a:tint val="86000"/>
                <a:satMod val="16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1"/>
              </a:solidFill>
            </a:rPr>
            <a:t>Умение работать в команде</a:t>
          </a:r>
        </a:p>
      </dsp:txBody>
      <dsp:txXfrm rot="-20700000">
        <a:off x="3057558" y="661092"/>
        <a:ext cx="1118771" cy="1118771"/>
      </dsp:txXfrm>
    </dsp:sp>
    <dsp:sp modelId="{4DDDBF46-B4D4-4198-8F76-AAE133F98604}">
      <dsp:nvSpPr>
        <dsp:cNvPr id="0" name=""/>
        <dsp:cNvSpPr/>
      </dsp:nvSpPr>
      <dsp:spPr>
        <a:xfrm>
          <a:off x="3529290" y="1017308"/>
          <a:ext cx="2929677" cy="2859687"/>
        </a:xfrm>
        <a:prstGeom prst="circularArrow">
          <a:avLst>
            <a:gd name="adj1" fmla="val 4687"/>
            <a:gd name="adj2" fmla="val 299029"/>
            <a:gd name="adj3" fmla="val 2534000"/>
            <a:gd name="adj4" fmla="val 15823379"/>
            <a:gd name="adj5" fmla="val 5469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5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5DC84D-4761-4EC2-9C9E-9100F879EBDE}">
      <dsp:nvSpPr>
        <dsp:cNvPr id="0" name=""/>
        <dsp:cNvSpPr/>
      </dsp:nvSpPr>
      <dsp:spPr>
        <a:xfrm>
          <a:off x="1245355" y="1282537"/>
          <a:ext cx="2601143" cy="260114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tint val="60000"/>
                <a:satMod val="160000"/>
              </a:schemeClr>
            </a:gs>
            <a:gs pos="46000">
              <a:schemeClr val="accent5">
                <a:hueOff val="-3676672"/>
                <a:satOff val="-5114"/>
                <a:lumOff val="-1961"/>
                <a:alphaOff val="0"/>
                <a:tint val="86000"/>
                <a:satMod val="16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1B3644-394E-404D-8D5B-842F7C4C0E4B}">
      <dsp:nvSpPr>
        <dsp:cNvPr id="0" name=""/>
        <dsp:cNvSpPr/>
      </dsp:nvSpPr>
      <dsp:spPr>
        <a:xfrm>
          <a:off x="2283907" y="-107277"/>
          <a:ext cx="2804556" cy="280455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tint val="60000"/>
                <a:satMod val="160000"/>
              </a:schemeClr>
            </a:gs>
            <a:gs pos="46000">
              <a:schemeClr val="accent5">
                <a:hueOff val="-7353344"/>
                <a:satOff val="-10228"/>
                <a:lumOff val="-3922"/>
                <a:alphaOff val="0"/>
                <a:tint val="86000"/>
                <a:satMod val="16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B5C0B5-4ABC-4367-B0B2-218677AD2A9D}">
      <dsp:nvSpPr>
        <dsp:cNvPr id="0" name=""/>
        <dsp:cNvSpPr/>
      </dsp:nvSpPr>
      <dsp:spPr>
        <a:xfrm>
          <a:off x="2932853" y="957774"/>
          <a:ext cx="2469612" cy="2469612"/>
        </a:xfrm>
        <a:prstGeom prst="gear9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4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>
              <a:solidFill>
                <a:schemeClr val="tx1"/>
              </a:solidFill>
            </a:rPr>
            <a:t>Активное участие в мероприятиях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3429355" y="1536269"/>
        <a:ext cx="1476608" cy="1269431"/>
      </dsp:txXfrm>
    </dsp:sp>
    <dsp:sp modelId="{754F437C-0A66-4EED-AC34-4ECB7FEF3988}">
      <dsp:nvSpPr>
        <dsp:cNvPr id="0" name=""/>
        <dsp:cNvSpPr/>
      </dsp:nvSpPr>
      <dsp:spPr>
        <a:xfrm>
          <a:off x="1427752" y="987845"/>
          <a:ext cx="1796082" cy="1796082"/>
        </a:xfrm>
        <a:prstGeom prst="gear6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tint val="60000"/>
                <a:satMod val="160000"/>
              </a:schemeClr>
            </a:gs>
            <a:gs pos="46000">
              <a:schemeClr val="accent4">
                <a:hueOff val="10395692"/>
                <a:satOff val="-47968"/>
                <a:lumOff val="1765"/>
                <a:alphaOff val="0"/>
                <a:tint val="86000"/>
                <a:satMod val="16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tx1"/>
              </a:solidFill>
            </a:rPr>
            <a:t>Развитие компетенций</a:t>
          </a:r>
        </a:p>
      </dsp:txBody>
      <dsp:txXfrm>
        <a:off x="1879921" y="1442747"/>
        <a:ext cx="891744" cy="886278"/>
      </dsp:txXfrm>
    </dsp:sp>
    <dsp:sp modelId="{93648243-5427-4709-8671-628BA758C6E2}">
      <dsp:nvSpPr>
        <dsp:cNvPr id="0" name=""/>
        <dsp:cNvSpPr/>
      </dsp:nvSpPr>
      <dsp:spPr>
        <a:xfrm rot="2960040">
          <a:off x="2744936" y="793910"/>
          <a:ext cx="3037623" cy="3037623"/>
        </a:xfrm>
        <a:prstGeom prst="circularArrow">
          <a:avLst>
            <a:gd name="adj1" fmla="val 4878"/>
            <a:gd name="adj2" fmla="val 312630"/>
            <a:gd name="adj3" fmla="val 3164899"/>
            <a:gd name="adj4" fmla="val 15191326"/>
            <a:gd name="adj5" fmla="val 5691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4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83F7A1-C92E-41E5-8C64-9D97A759D759}">
      <dsp:nvSpPr>
        <dsp:cNvPr id="0" name=""/>
        <dsp:cNvSpPr/>
      </dsp:nvSpPr>
      <dsp:spPr>
        <a:xfrm>
          <a:off x="1109669" y="589170"/>
          <a:ext cx="2296739" cy="229673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tint val="60000"/>
                <a:satMod val="160000"/>
              </a:schemeClr>
            </a:gs>
            <a:gs pos="46000">
              <a:schemeClr val="accent4">
                <a:hueOff val="10395692"/>
                <a:satOff val="-47968"/>
                <a:lumOff val="1765"/>
                <a:alphaOff val="0"/>
                <a:tint val="86000"/>
                <a:satMod val="16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1AAFAD-35F9-4F73-A7A5-5C4F0A921B8B}">
      <dsp:nvSpPr>
        <dsp:cNvPr id="0" name=""/>
        <dsp:cNvSpPr/>
      </dsp:nvSpPr>
      <dsp:spPr>
        <a:xfrm>
          <a:off x="0" y="723019"/>
          <a:ext cx="7297445" cy="456090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82A8BE-E3F4-42B4-857E-008747BC2C9D}">
      <dsp:nvSpPr>
        <dsp:cNvPr id="0" name=""/>
        <dsp:cNvSpPr/>
      </dsp:nvSpPr>
      <dsp:spPr>
        <a:xfrm>
          <a:off x="718798" y="4122215"/>
          <a:ext cx="167841" cy="1678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01A654-7906-49B2-B2F6-FE9C5275E173}">
      <dsp:nvSpPr>
        <dsp:cNvPr id="0" name=""/>
        <dsp:cNvSpPr/>
      </dsp:nvSpPr>
      <dsp:spPr>
        <a:xfrm>
          <a:off x="490997" y="4402132"/>
          <a:ext cx="1557841" cy="1085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36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/>
            <a:t>Получают навык принятия решений в стрессовых ситуациях</a:t>
          </a:r>
        </a:p>
      </dsp:txBody>
      <dsp:txXfrm>
        <a:off x="490997" y="4402132"/>
        <a:ext cx="1557841" cy="1085494"/>
      </dsp:txXfrm>
    </dsp:sp>
    <dsp:sp modelId="{557DD404-C0F7-478E-8B50-AC08BBC9A71E}">
      <dsp:nvSpPr>
        <dsp:cNvPr id="0" name=""/>
        <dsp:cNvSpPr/>
      </dsp:nvSpPr>
      <dsp:spPr>
        <a:xfrm>
          <a:off x="1627330" y="3249258"/>
          <a:ext cx="262708" cy="2627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115642-BB4D-4D04-BF4A-F4EA3252F6E8}">
      <dsp:nvSpPr>
        <dsp:cNvPr id="0" name=""/>
        <dsp:cNvSpPr/>
      </dsp:nvSpPr>
      <dsp:spPr>
        <a:xfrm>
          <a:off x="1346380" y="3522658"/>
          <a:ext cx="2160319" cy="1911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204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/>
            <a:t>Способны трансформировать имеющийся опыт и знания в реальные действия</a:t>
          </a:r>
        </a:p>
      </dsp:txBody>
      <dsp:txXfrm>
        <a:off x="1346380" y="3522658"/>
        <a:ext cx="2160319" cy="1911018"/>
      </dsp:txXfrm>
    </dsp:sp>
    <dsp:sp modelId="{67B33747-8AAA-43CF-9171-BEDD59F9FAF2}">
      <dsp:nvSpPr>
        <dsp:cNvPr id="0" name=""/>
        <dsp:cNvSpPr/>
      </dsp:nvSpPr>
      <dsp:spPr>
        <a:xfrm>
          <a:off x="2794921" y="2553264"/>
          <a:ext cx="350277" cy="3502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E99744-6B33-4CF3-84D0-DB02361434C2}">
      <dsp:nvSpPr>
        <dsp:cNvPr id="0" name=""/>
        <dsp:cNvSpPr/>
      </dsp:nvSpPr>
      <dsp:spPr>
        <a:xfrm>
          <a:off x="2581198" y="2987596"/>
          <a:ext cx="1955291" cy="2563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5605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/>
            <a:t>Умеют проявлять креативность</a:t>
          </a:r>
        </a:p>
      </dsp:txBody>
      <dsp:txXfrm>
        <a:off x="2581198" y="2987596"/>
        <a:ext cx="1955291" cy="2563227"/>
      </dsp:txXfrm>
    </dsp:sp>
    <dsp:sp modelId="{88867267-A8F9-47FD-8525-ED1B866FBDA0}">
      <dsp:nvSpPr>
        <dsp:cNvPr id="0" name=""/>
        <dsp:cNvSpPr/>
      </dsp:nvSpPr>
      <dsp:spPr>
        <a:xfrm>
          <a:off x="4152246" y="2009604"/>
          <a:ext cx="452441" cy="4524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13219A-CF6C-48B3-8F85-5E1A76746349}">
      <dsp:nvSpPr>
        <dsp:cNvPr id="0" name=""/>
        <dsp:cNvSpPr/>
      </dsp:nvSpPr>
      <dsp:spPr>
        <a:xfrm>
          <a:off x="3957652" y="2511031"/>
          <a:ext cx="2123556" cy="3055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9739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Умеют выполнять задания в ограниченном временном и пространственном диапазоне </a:t>
          </a:r>
        </a:p>
      </dsp:txBody>
      <dsp:txXfrm>
        <a:off x="3957652" y="2511031"/>
        <a:ext cx="2123556" cy="3055805"/>
      </dsp:txXfrm>
    </dsp:sp>
    <dsp:sp modelId="{784E03C2-FD2E-4DC8-B3A5-977AE6FB683D}">
      <dsp:nvSpPr>
        <dsp:cNvPr id="0" name=""/>
        <dsp:cNvSpPr/>
      </dsp:nvSpPr>
      <dsp:spPr>
        <a:xfrm>
          <a:off x="5549706" y="1646556"/>
          <a:ext cx="576498" cy="5764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572353-A374-4D6C-8FC9-B0E6ED4037BC}">
      <dsp:nvSpPr>
        <dsp:cNvPr id="0" name=""/>
        <dsp:cNvSpPr/>
      </dsp:nvSpPr>
      <dsp:spPr>
        <a:xfrm>
          <a:off x="5932428" y="1576565"/>
          <a:ext cx="1365016" cy="3356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474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Умеют работать в команде</a:t>
          </a:r>
        </a:p>
      </dsp:txBody>
      <dsp:txXfrm>
        <a:off x="5932428" y="1576565"/>
        <a:ext cx="1365016" cy="33568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DDCB7EC-CEDA-42D5-8A0A-747B258F7B12}" type="datetime1">
              <a:rPr lang="ru-RU" smtClean="0"/>
              <a:t>02.09.2022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78FE58C-C1A6-4C4C-90C2-B7F5B0504B2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7BBAA-8962-46BE-8131-E6CE08071E10}" type="datetime1">
              <a:rPr lang="ru-RU" smtClean="0"/>
              <a:pPr/>
              <a:t>02.09.2022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10E1E9A-E921-4174-A0FC-51868D7AC568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9188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5534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1383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8987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2AAF71-7088-4082-A4B5-5D2286FF71AE}" type="datetime1">
              <a:rPr lang="ru-RU" noProof="0" smtClean="0"/>
              <a:t>02.09.2022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467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62100" y="1825625"/>
            <a:ext cx="9791700" cy="4351338"/>
          </a:xfrm>
        </p:spPr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05DDED-C00D-420D-BCCC-88709E63D747}" type="datetime1">
              <a:rPr lang="ru-RU" noProof="0" smtClean="0"/>
              <a:t>02.09.2022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218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62100" y="365125"/>
            <a:ext cx="7010400" cy="5811838"/>
          </a:xfrm>
        </p:spPr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DCCF59-F12C-4B22-A0B5-0569E7EBF814}" type="datetime1">
              <a:rPr lang="ru-RU" noProof="0" smtClean="0"/>
              <a:t>02.09.2022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8883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130E92-8550-4A93-A5ED-7A5CF78928CB}" type="datetime1">
              <a:rPr lang="ru-RU" noProof="0" smtClean="0"/>
              <a:t>02.09.2022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50B887-75E0-4C5B-AF37-E33049182621}" type="datetime1">
              <a:rPr lang="ru-RU" noProof="0" smtClean="0"/>
              <a:t>02.09.2022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987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1658" y="1709738"/>
            <a:ext cx="10105791" cy="2862262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41658" y="4589463"/>
            <a:ext cx="10105791" cy="1500187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379668-2161-488D-96B8-6A859D0F15B4}" type="datetime1">
              <a:rPr lang="ru-RU" noProof="0" smtClean="0"/>
              <a:t>02.09.2022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6768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69700" y="1825625"/>
            <a:ext cx="475488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05325" y="1825625"/>
            <a:ext cx="475488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939C50-7762-4792-95E1-E7874CF6E4AE}" type="datetime1">
              <a:rPr lang="ru-RU" noProof="0" smtClean="0"/>
              <a:t>02.09.2022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63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0" cy="114300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62100" y="2193925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98920" y="2193925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901220-6B3C-4719-8281-16AA8BA3EF64}" type="datetime1">
              <a:rPr lang="ru-RU" noProof="0" smtClean="0"/>
              <a:t>02.09.2022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3166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D7245F-B3C7-4358-926A-1EE496656B67}" type="datetime1">
              <a:rPr lang="ru-RU" noProof="0" smtClean="0"/>
              <a:t>02.09.2022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105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D0A9D0-FD05-4374-8990-9A13D81CB546}" type="datetime1">
              <a:rPr lang="ru-RU" noProof="0" smtClean="0"/>
              <a:t>02.09.2022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151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78905" y="987425"/>
            <a:ext cx="5676483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970C57-C6EC-43E3-AE3A-40D83CDB2BD6}" type="datetime1">
              <a:rPr lang="ru-RU" noProof="0" smtClean="0"/>
              <a:t>02.09.2022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9871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724B01-8CDF-43F1-A896-03E2F79CCBAE}" type="datetime1">
              <a:rPr lang="ru-RU" noProof="0" smtClean="0"/>
              <a:t>02.09.2022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193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C3194B10-7A25-4893-8C5C-B707DE59842E}" type="datetime1">
              <a:rPr lang="ru-RU" noProof="0" smtClean="0"/>
              <a:t>02.09.2022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1B7BAC7-FE87-40F6-AA24-4F4685D1B02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193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1464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984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41399"/>
            <a:ext cx="9144000" cy="2953551"/>
          </a:xfrm>
        </p:spPr>
        <p:txBody>
          <a:bodyPr rtlCol="0">
            <a:noAutofit/>
          </a:bodyPr>
          <a:lstStyle/>
          <a:p>
            <a:pPr rtl="0"/>
            <a:r>
              <a:rPr lang="ru-RU" sz="4800" dirty="0"/>
              <a:t>Опыт работы по организации наставничества с использованием технологии коучинг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40745" y="3994950"/>
            <a:ext cx="9144000" cy="1655762"/>
          </a:xfrm>
        </p:spPr>
        <p:txBody>
          <a:bodyPr rtlCol="0">
            <a:normAutofit lnSpcReduction="10000"/>
          </a:bodyPr>
          <a:lstStyle/>
          <a:p>
            <a:pPr algn="r" rtl="0"/>
            <a:r>
              <a:rPr lang="ru-RU" dirty="0"/>
              <a:t>Докладчик: Старший воспитатель </a:t>
            </a:r>
          </a:p>
          <a:p>
            <a:pPr algn="r" rtl="0"/>
            <a:r>
              <a:rPr lang="ru-RU" dirty="0"/>
              <a:t>МА ДОУ МО г. Краснодар </a:t>
            </a:r>
          </a:p>
          <a:p>
            <a:pPr algn="r" rtl="0"/>
            <a:r>
              <a:rPr lang="ru-RU" dirty="0"/>
              <a:t>«Центр – детский сад №181»</a:t>
            </a:r>
          </a:p>
          <a:p>
            <a:pPr algn="r" rtl="0"/>
            <a:r>
              <a:rPr lang="ru-RU" dirty="0"/>
              <a:t>Попова Яна Олеговна</a:t>
            </a:r>
          </a:p>
        </p:txBody>
      </p:sp>
    </p:spTree>
    <p:extLst>
      <p:ext uri="{BB962C8B-B14F-4D97-AF65-F5344CB8AC3E}">
        <p14:creationId xmlns:p14="http://schemas.microsoft.com/office/powerpoint/2010/main" val="92307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21150" y="2130641"/>
            <a:ext cx="9144000" cy="1069759"/>
          </a:xfrm>
        </p:spPr>
        <p:txBody>
          <a:bodyPr rtlCol="0">
            <a:noAutofit/>
          </a:bodyPr>
          <a:lstStyle/>
          <a:p>
            <a:pPr rtl="0"/>
            <a:r>
              <a:rPr lang="ru-RU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Спасибо за внимание!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40745" y="3994950"/>
            <a:ext cx="9144000" cy="1655762"/>
          </a:xfrm>
        </p:spPr>
        <p:txBody>
          <a:bodyPr rtlCol="0">
            <a:normAutofit lnSpcReduction="10000"/>
          </a:bodyPr>
          <a:lstStyle/>
          <a:p>
            <a:pPr algn="r" rtl="0"/>
            <a:r>
              <a:rPr lang="ru-RU" dirty="0"/>
              <a:t>Докладчик: Старший воспитатель </a:t>
            </a:r>
          </a:p>
          <a:p>
            <a:pPr algn="r" rtl="0"/>
            <a:r>
              <a:rPr lang="ru-RU" dirty="0"/>
              <a:t>МА ДОУ МО г. Краснодар </a:t>
            </a:r>
          </a:p>
          <a:p>
            <a:pPr algn="r" rtl="0"/>
            <a:r>
              <a:rPr lang="ru-RU" dirty="0"/>
              <a:t>«Центр – детский сад №181»</a:t>
            </a:r>
          </a:p>
          <a:p>
            <a:pPr algn="r" rtl="0"/>
            <a:r>
              <a:rPr lang="ru-RU" dirty="0"/>
              <a:t>Попова Яна Олеговна</a:t>
            </a:r>
          </a:p>
        </p:txBody>
      </p:sp>
    </p:spTree>
    <p:extLst>
      <p:ext uri="{BB962C8B-B14F-4D97-AF65-F5344CB8AC3E}">
        <p14:creationId xmlns:p14="http://schemas.microsoft.com/office/powerpoint/2010/main" val="170776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rtl="0"/>
            <a:r>
              <a:rPr lang="ru-RU" dirty="0"/>
              <a:t>Основные усилия необходимо направить на: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7D04284C-B473-2BC6-125C-34D464DC01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5241425"/>
              </p:ext>
            </p:extLst>
          </p:nvPr>
        </p:nvGraphicFramePr>
        <p:xfrm>
          <a:off x="1570360" y="1439333"/>
          <a:ext cx="988183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6493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ru-RU" sz="3600" dirty="0"/>
              <a:t>В основу работы легла дуальная система построения образовательного процесса</a:t>
            </a:r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D87A0528-ACB8-6D9F-47EE-834638D0B9E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51279414"/>
              </p:ext>
            </p:extLst>
          </p:nvPr>
        </p:nvGraphicFramePr>
        <p:xfrm>
          <a:off x="1570038" y="1825625"/>
          <a:ext cx="9615826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8457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D89549-F8E9-3D44-D9CD-8AA2F334C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Методические пособия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9D03C322-221C-53FF-5957-5D5BB6E1C9D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957543" y="1790115"/>
            <a:ext cx="3165598" cy="4351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Right"/>
            <a:lightRig rig="threePt" dir="t"/>
          </a:scene3d>
        </p:spPr>
      </p:pic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35829D4F-E077-5B8B-B85A-A7F6AA8EE83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290869" y="1790115"/>
            <a:ext cx="3301577" cy="4351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Right"/>
            <a:lightRig rig="threePt" dir="t"/>
          </a:scene3d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6AEF01B-45C1-BF09-653B-2B261690B6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1291" y="1757463"/>
            <a:ext cx="3058524" cy="44166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13551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AB823F7-ED06-DF31-54A0-964230A2CC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14" b="12881"/>
          <a:stretch/>
        </p:blipFill>
        <p:spPr>
          <a:xfrm flipH="1">
            <a:off x="1480474" y="1251750"/>
            <a:ext cx="3680966" cy="3844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Right"/>
            <a:lightRig rig="threePt" dir="t"/>
          </a:scene3d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A93AC6-466E-37BC-7FF1-4CC41D949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100" y="365126"/>
            <a:ext cx="9029700" cy="691318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Диссеминация педагогического опыта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A9F7208-6CD0-9506-FC2E-1736FBE4E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933" y="2732554"/>
            <a:ext cx="5950031" cy="3937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Right"/>
            <a:lightRig rig="threePt" dir="t"/>
          </a:scene3d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C8918327-1190-3FF1-1C21-A65954D2AE9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812349" y="1193613"/>
            <a:ext cx="3680966" cy="2760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24532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0D81281-11CC-5BB8-6D5D-4BE30303FB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7" t="32208" r="7897" b="17283"/>
          <a:stretch/>
        </p:blipFill>
        <p:spPr>
          <a:xfrm>
            <a:off x="1426288" y="1278383"/>
            <a:ext cx="10469789" cy="44565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99701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E96F3D-25C4-9179-57B1-8825670B88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1" t="25761" r="2589" b="5243"/>
          <a:stretch/>
        </p:blipFill>
        <p:spPr>
          <a:xfrm>
            <a:off x="2663301" y="1935332"/>
            <a:ext cx="8593584" cy="47317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FB5BFE-3B86-6011-17D5-F69290B91FFD}"/>
              </a:ext>
            </a:extLst>
          </p:cNvPr>
          <p:cNvSpPr txBox="1"/>
          <p:nvPr/>
        </p:nvSpPr>
        <p:spPr>
          <a:xfrm>
            <a:off x="3323524" y="919415"/>
            <a:ext cx="3024010" cy="5847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r>
              <a:rPr lang="ru-RU" sz="3200" dirty="0"/>
              <a:t>КОУЧИНГ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B45B50-70EB-F58F-FBFA-085C48627B46}"/>
              </a:ext>
            </a:extLst>
          </p:cNvPr>
          <p:cNvSpPr txBox="1"/>
          <p:nvPr/>
        </p:nvSpPr>
        <p:spPr>
          <a:xfrm>
            <a:off x="7368466" y="919415"/>
            <a:ext cx="3435658" cy="5847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r>
              <a:rPr lang="ru-RU" sz="3200" dirty="0"/>
              <a:t>НАСТАВНИЧЕСТВО</a:t>
            </a:r>
          </a:p>
        </p:txBody>
      </p:sp>
    </p:spTree>
    <p:extLst>
      <p:ext uri="{BB962C8B-B14F-4D97-AF65-F5344CB8AC3E}">
        <p14:creationId xmlns:p14="http://schemas.microsoft.com/office/powerpoint/2010/main" val="274045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9E4CCB-406C-250E-EF90-F44172644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769" y="116551"/>
            <a:ext cx="7030375" cy="1325563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Цель: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Совершенствование профессиональных и личностных компетенций педагогического коллектива</a:t>
            </a:r>
            <a:endParaRPr lang="ru-RU" sz="6000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57CAF752-2FF7-C1F5-CB4D-4CD2ED31680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73378005"/>
              </p:ext>
            </p:extLst>
          </p:nvPr>
        </p:nvGraphicFramePr>
        <p:xfrm>
          <a:off x="-303151" y="472096"/>
          <a:ext cx="6872627" cy="5085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2EABAB8B-2187-F670-D75E-7A5B8BD7909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27202886"/>
              </p:ext>
            </p:extLst>
          </p:nvPr>
        </p:nvGraphicFramePr>
        <p:xfrm>
          <a:off x="-620837" y="2743200"/>
          <a:ext cx="6178257" cy="4490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921D41C6-C774-6938-5AFD-6F6D4E8EC4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9288455"/>
              </p:ext>
            </p:extLst>
          </p:nvPr>
        </p:nvGraphicFramePr>
        <p:xfrm>
          <a:off x="4838328" y="719091"/>
          <a:ext cx="7297445" cy="6022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85473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0849D4-D261-6B2D-16BE-621C9BB14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5347" y="-43226"/>
            <a:ext cx="9029700" cy="1325563"/>
          </a:xfrm>
        </p:spPr>
        <p:txBody>
          <a:bodyPr/>
          <a:lstStyle/>
          <a:p>
            <a:r>
              <a:rPr lang="ru-RU" dirty="0"/>
              <a:t>Прием тайм-менеджмента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39A15836-F6AF-DC2A-FB76-5845F930B6C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23871"/>
          <a:stretch/>
        </p:blipFill>
        <p:spPr>
          <a:xfrm>
            <a:off x="1809735" y="1282337"/>
            <a:ext cx="9642459" cy="5505553"/>
          </a:xfrm>
        </p:spPr>
      </p:pic>
    </p:spTree>
    <p:extLst>
      <p:ext uri="{BB962C8B-B14F-4D97-AF65-F5344CB8AC3E}">
        <p14:creationId xmlns:p14="http://schemas.microsoft.com/office/powerpoint/2010/main" val="249658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Шаблон в оформлении «Облачный шкипер»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3665955_TF03460508.potx" id="{5DFBD78C-123E-43C4-B1D8-C87BD0916EA4}" vid="{61EFFEBC-D632-4584-AAF5-CCDDDB22578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B024FD56-CE1B-42FC-9E83-BFBF160724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53D857-4181-4777-8893-6E45A690F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EDD01B8-816B-49B7-8C81-03AB51D87C54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40262f94-9f35-4ac3-9a90-690165a166b7"/>
    <ds:schemaRef ds:uri="a4f35948-e619-41b3-aa29-22878b09cfd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Слайды в оформлении «Облачный шкипер»</Template>
  <TotalTime>126</TotalTime>
  <Words>210</Words>
  <Application>Microsoft Office PowerPoint</Application>
  <PresentationFormat>Широкоэкранный</PresentationFormat>
  <Paragraphs>47</Paragraphs>
  <Slides>10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Cambria</vt:lpstr>
      <vt:lpstr>Symbol</vt:lpstr>
      <vt:lpstr>Times New Roman</vt:lpstr>
      <vt:lpstr>Шаблон в оформлении «Облачный шкипер»</vt:lpstr>
      <vt:lpstr>Опыт работы по организации наставничества с использованием технологии коучинг</vt:lpstr>
      <vt:lpstr>Основные усилия необходимо направить на:</vt:lpstr>
      <vt:lpstr>В основу работы легла дуальная система построения образовательного процесса</vt:lpstr>
      <vt:lpstr>Методические пособия</vt:lpstr>
      <vt:lpstr>Диссеминация педагогического опыта</vt:lpstr>
      <vt:lpstr>Презентация PowerPoint</vt:lpstr>
      <vt:lpstr>Презентация PowerPoint</vt:lpstr>
      <vt:lpstr>Цель: Совершенствование профессиональных и личностных компетенций педагогического коллектива</vt:lpstr>
      <vt:lpstr>Прием тайм-менеджмента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работы по организации наставничества с использованием технологии коучинг</dc:title>
  <dc:creator>Наталья Петрова</dc:creator>
  <cp:lastModifiedBy>Наталья Петрова</cp:lastModifiedBy>
  <cp:revision>2</cp:revision>
  <dcterms:created xsi:type="dcterms:W3CDTF">2022-09-01T19:05:56Z</dcterms:created>
  <dcterms:modified xsi:type="dcterms:W3CDTF">2022-09-02T06:27:12Z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