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8" r:id="rId4"/>
    <p:sldId id="260" r:id="rId5"/>
    <p:sldId id="263" r:id="rId6"/>
    <p:sldId id="259" r:id="rId7"/>
    <p:sldId id="270" r:id="rId8"/>
    <p:sldId id="266" r:id="rId9"/>
    <p:sldId id="265" r:id="rId10"/>
    <p:sldId id="262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508AB50-E4B6-4684-B00D-A8DAE1CF8C68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9191E5A4-80D4-4849-94CB-2D513F8CAD6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750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8AB50-E4B6-4684-B00D-A8DAE1CF8C68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E5A4-80D4-4849-94CB-2D513F8CAD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443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8AB50-E4B6-4684-B00D-A8DAE1CF8C68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E5A4-80D4-4849-94CB-2D513F8CAD6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824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8AB50-E4B6-4684-B00D-A8DAE1CF8C68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E5A4-80D4-4849-94CB-2D513F8CAD6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701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8AB50-E4B6-4684-B00D-A8DAE1CF8C68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E5A4-80D4-4849-94CB-2D513F8CAD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866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8AB50-E4B6-4684-B00D-A8DAE1CF8C68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E5A4-80D4-4849-94CB-2D513F8CAD62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994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8AB50-E4B6-4684-B00D-A8DAE1CF8C68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E5A4-80D4-4849-94CB-2D513F8CAD6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307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8AB50-E4B6-4684-B00D-A8DAE1CF8C68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E5A4-80D4-4849-94CB-2D513F8CAD6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981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8AB50-E4B6-4684-B00D-A8DAE1CF8C68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E5A4-80D4-4849-94CB-2D513F8CAD6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60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8AB50-E4B6-4684-B00D-A8DAE1CF8C68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E5A4-80D4-4849-94CB-2D513F8CAD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365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8AB50-E4B6-4684-B00D-A8DAE1CF8C68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E5A4-80D4-4849-94CB-2D513F8CAD6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372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8AB50-E4B6-4684-B00D-A8DAE1CF8C68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E5A4-80D4-4849-94CB-2D513F8CAD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226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8AB50-E4B6-4684-B00D-A8DAE1CF8C68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E5A4-80D4-4849-94CB-2D513F8CAD62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302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8AB50-E4B6-4684-B00D-A8DAE1CF8C68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E5A4-80D4-4849-94CB-2D513F8CAD6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974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8AB50-E4B6-4684-B00D-A8DAE1CF8C68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E5A4-80D4-4849-94CB-2D513F8CAD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611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8AB50-E4B6-4684-B00D-A8DAE1CF8C68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E5A4-80D4-4849-94CB-2D513F8CAD6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360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8AB50-E4B6-4684-B00D-A8DAE1CF8C68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1E5A4-80D4-4849-94CB-2D513F8CAD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095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508AB50-E4B6-4684-B00D-A8DAE1CF8C68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191E5A4-80D4-4849-94CB-2D513F8CAD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216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«Забавные  истории»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Учебно-дидактическое пособие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315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2173" y="2557544"/>
            <a:ext cx="6967249" cy="1303867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 следует…</a:t>
            </a:r>
            <a:endParaRPr lang="ru-RU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17736" y="627962"/>
            <a:ext cx="3058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Учимся, играя!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840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868" y="3380450"/>
            <a:ext cx="3397360" cy="25466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2249" y="1060566"/>
            <a:ext cx="2606926" cy="28803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 </a:t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машинку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глаголом «едет»)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118634" y="1651597"/>
            <a:ext cx="2880490" cy="2161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579181" y="651214"/>
            <a:ext cx="3404991" cy="255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3868" y="653565"/>
            <a:ext cx="3404991" cy="25523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045" y="3413313"/>
            <a:ext cx="3408127" cy="25546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5076" y="4115719"/>
            <a:ext cx="3701273" cy="1475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Жила-была маленькая легковая машинка. Решила она поехать в гости к своему другу - грузовичку.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Машинка из гаража… выехала и по дороге … поехала. К речке… подъехала. Речку по мостику… переехала, с мостика… съехала, дальше … поехала. Кустик … объехала. Ехала-ехала и в гости…приехала.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23270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311" y="360371"/>
            <a:ext cx="7294815" cy="84945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 машинку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глаголом едет)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079" y="1209825"/>
            <a:ext cx="3374464" cy="25294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318" y="1209825"/>
            <a:ext cx="3374464" cy="2529462"/>
          </a:xfrm>
          <a:prstGeom prst="rect">
            <a:avLst/>
          </a:prstGeom>
        </p:spPr>
      </p:pic>
      <p:pic>
        <p:nvPicPr>
          <p:cNvPr id="5" name="Объект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785557" y="1208439"/>
            <a:ext cx="3374464" cy="253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4" descr="C:\ФОТО\Забавные истории - проект\IMG_0962.JPG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/>
          <a:stretch/>
        </p:blipFill>
        <p:spPr bwMode="auto">
          <a:xfrm>
            <a:off x="4358485" y="3866921"/>
            <a:ext cx="3374465" cy="2349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7300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9836" y="803856"/>
            <a:ext cx="2743228" cy="63734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</a:t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 бабочку»</a:t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глаголом «летит»)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ФОТО\Забавные истории - проект\IMG_376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83" y="1654797"/>
            <a:ext cx="3087685" cy="227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ФОТО\Забавные истории - проект\IMG_377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332" y="803856"/>
            <a:ext cx="3351351" cy="2473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\Забавные истории - проект\IMG_377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984" y="803856"/>
            <a:ext cx="3508545" cy="244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ФОТО\Забавные истории - проект\IMG_377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121" y="3514234"/>
            <a:ext cx="3425652" cy="244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ФОТО\Забавные истории - проект\IMG_377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332" y="3514235"/>
            <a:ext cx="3440733" cy="24461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860712" y="4146616"/>
            <a:ext cx="3281476" cy="1673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Жила-была бабочка. Она жила на самом красивом цветке.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Бабочка с цветка … слетела, к собаке … подлетела, собаку … облетела, и дальше … полетела, речку … перелетела, на кустик села, с кустика … слетела, и дальше полетела, в гараж … залетела, из гаража … вылетела и к себе домой … полетела.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941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525" y="954102"/>
            <a:ext cx="3409403" cy="1027529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 девочку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глаголом «идет»)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184205" y="1797634"/>
            <a:ext cx="2727803" cy="204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361236" y="1015436"/>
            <a:ext cx="3179366" cy="238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Объект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989830" y="1011369"/>
            <a:ext cx="3184789" cy="238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Объект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363825" y="3708803"/>
            <a:ext cx="3176777" cy="238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Объект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989830" y="3702793"/>
            <a:ext cx="3184789" cy="238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1298" y="3961640"/>
            <a:ext cx="2870710" cy="1870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Жила-была девочка. Звали ее Маша. Как-то раз, пошла Маша в лес за грибами.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Маша из дома … вышла, по тропинке … пошла, к речке … подошла, речку по мостику … перешла, в лес … вошла, дерево … обошла и увидела ежика, к ежику подошла, от ежика … отошла. Собрала много грибов и домой пошла.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68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537" y="733812"/>
            <a:ext cx="3432185" cy="1303867"/>
          </a:xfrm>
        </p:spPr>
        <p:txBody>
          <a:bodyPr>
            <a:noAutofit/>
          </a:bodyPr>
          <a:lstStyle/>
          <a:p>
            <a:pPr lvl="0" defTabSz="914400">
              <a:spcBef>
                <a:spcPts val="0"/>
              </a:spcBef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История </a:t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«Про собаку»</a:t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(с глаголом «бежит»)</a:t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000" b="1" dirty="0">
              <a:ln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Объект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509142" y="733812"/>
            <a:ext cx="3262163" cy="244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20" b="12428"/>
          <a:stretch/>
        </p:blipFill>
        <p:spPr bwMode="gray">
          <a:xfrm>
            <a:off x="4450494" y="3455729"/>
            <a:ext cx="3320811" cy="244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056724" y="3455729"/>
            <a:ext cx="3256678" cy="244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Объект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056724" y="733812"/>
            <a:ext cx="3256678" cy="244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r="11481" b="14088"/>
          <a:stretch/>
        </p:blipFill>
        <p:spPr>
          <a:xfrm flipH="1">
            <a:off x="1184088" y="1595864"/>
            <a:ext cx="2726901" cy="2081846"/>
          </a:xfrm>
        </p:spPr>
      </p:pic>
      <p:sp>
        <p:nvSpPr>
          <p:cNvPr id="3" name="Прямоугольник 2"/>
          <p:cNvSpPr/>
          <p:nvPr/>
        </p:nvSpPr>
        <p:spPr>
          <a:xfrm>
            <a:off x="1084131" y="3806607"/>
            <a:ext cx="2926814" cy="2266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Жил-был пес. Звали его Бобик. Он жил в деревне у бабушки. У него была своя конура. Он любил бегать по двору и гонять кошек. 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Бобик из конуры … выбежал, по тропинке… побежал, к дому … подбежал, за дом … забежал, из-за дома … выбежал, вокруг кустика … обежал, от кустика … отбежал, речку по мостику … перебежал, к Шарику(ёжику) подбежал.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048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46" y="694063"/>
            <a:ext cx="3231615" cy="2423711"/>
          </a:xfrm>
        </p:spPr>
      </p:pic>
      <p:pic>
        <p:nvPicPr>
          <p:cNvPr id="4" name="Объект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915" y="694063"/>
            <a:ext cx="3231615" cy="2423712"/>
          </a:xfrm>
          <a:prstGeom prst="rect">
            <a:avLst/>
          </a:prstGeom>
        </p:spPr>
      </p:pic>
      <p:pic>
        <p:nvPicPr>
          <p:cNvPr id="5" name="Объект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312" y="694063"/>
            <a:ext cx="3231615" cy="2423711"/>
          </a:xfrm>
          <a:prstGeom prst="rect">
            <a:avLst/>
          </a:prstGeom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835234" y="3535454"/>
            <a:ext cx="3203517" cy="240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087107" y="3524917"/>
            <a:ext cx="3231615" cy="242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364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188640"/>
            <a:ext cx="8435280" cy="664874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8" name="Объект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47443" y="1815180"/>
            <a:ext cx="2844792" cy="213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36" y="773415"/>
            <a:ext cx="3412229" cy="2559172"/>
          </a:xfrm>
        </p:spPr>
      </p:pic>
      <p:pic>
        <p:nvPicPr>
          <p:cNvPr id="15" name="Объект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794598" y="802565"/>
            <a:ext cx="3378568" cy="253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Объект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1" b="18847"/>
          <a:stretch/>
        </p:blipFill>
        <p:spPr bwMode="gray">
          <a:xfrm>
            <a:off x="7667823" y="3651410"/>
            <a:ext cx="3632119" cy="253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Объект 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050805" y="3560914"/>
            <a:ext cx="3412229" cy="2535795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10" name="Прямоугольник 9"/>
          <p:cNvSpPr/>
          <p:nvPr/>
        </p:nvSpPr>
        <p:spPr>
          <a:xfrm>
            <a:off x="845594" y="802565"/>
            <a:ext cx="28276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</a:t>
            </a:r>
          </a:p>
          <a:p>
            <a:pPr algn="ctr"/>
            <a:r>
              <a:rPr lang="ru-RU" sz="2000" b="1" kern="0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 велосипедиста»</a:t>
            </a:r>
          </a:p>
          <a:p>
            <a:pPr algn="ctr"/>
            <a:r>
              <a:rPr lang="ru-RU" sz="2000" b="1" kern="0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глаголом «едет»)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1077" y="4028194"/>
            <a:ext cx="2918715" cy="2068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Жил-был Малыш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Барбоскин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И был у него красивый велосипед. Он очень любил кататься на велосипеде. Каждый день брал он свой велосипед и ездил кататься в парк.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Малыш из гаража…выехал, по дороге …поехал, к мосту…подъехал, речку по мосту…переехал, с моста…съехал, лужу…объехал, и в парк…приехал.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676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"/>
          <p:cNvSpPr txBox="1">
            <a:spLocks/>
          </p:cNvSpPr>
          <p:nvPr/>
        </p:nvSpPr>
        <p:spPr bwMode="gray">
          <a:xfrm>
            <a:off x="2207568" y="980729"/>
            <a:ext cx="2779120" cy="464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+mn-lt"/>
              </a:defRPr>
            </a:lvl9pPr>
          </a:lstStyle>
          <a:p>
            <a:endParaRPr lang="ru-RU" sz="3200" kern="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74183" y="185945"/>
            <a:ext cx="383794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0" dirty="0">
                <a:solidFill>
                  <a:srgbClr val="CC3300"/>
                </a:solidFill>
                <a:latin typeface="Arial"/>
                <a:ea typeface="+mj-ea"/>
                <a:cs typeface="+mj-cs"/>
              </a:rPr>
              <a:t>      </a:t>
            </a:r>
          </a:p>
          <a:p>
            <a:pPr algn="ctr"/>
            <a:r>
              <a:rPr lang="ru-RU" sz="2000" b="1" kern="0" dirty="0" smtClean="0">
                <a:solidFill>
                  <a:srgbClr val="CC33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История </a:t>
            </a:r>
          </a:p>
          <a:p>
            <a:pPr algn="ctr"/>
            <a:r>
              <a:rPr lang="ru-RU" sz="2000" b="1" kern="0" dirty="0" smtClean="0">
                <a:solidFill>
                  <a:srgbClr val="CC33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«Про Василису Прекрасную»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201" y="3514691"/>
            <a:ext cx="3391925" cy="2543944"/>
          </a:xfrm>
          <a:prstGeom prst="rect">
            <a:avLst/>
          </a:prstGeom>
        </p:spPr>
      </p:pic>
      <p:pic>
        <p:nvPicPr>
          <p:cNvPr id="14" name="Объект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 rot="5400000">
            <a:off x="1158797" y="1661692"/>
            <a:ext cx="2695790" cy="202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914" y="3514691"/>
            <a:ext cx="3391925" cy="25439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201" y="745350"/>
            <a:ext cx="3391926" cy="25439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914" y="723900"/>
            <a:ext cx="3420525" cy="25653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00356" y="4085146"/>
            <a:ext cx="3272951" cy="1973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Кощей Бессмертный заточил в своем дворце Василису Прекрасную, а сказочные герои решили ее спасти. Мы должны им помочь.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«Буратино бежал». Буратино по полю … побежал; К дому … подбежал; За дом … забежал; Из-за дома … выбежал; Вокруг дерева … обежал; От дерева … отбежал; В лес … вбежал; Через речку … перебежал, но Василису Прекрасную не смог спасти.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893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228</TotalTime>
  <Words>436</Words>
  <Application>Microsoft Office PowerPoint</Application>
  <PresentationFormat>Широкоэкранный</PresentationFormat>
  <Paragraphs>30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Garamond</vt:lpstr>
      <vt:lpstr>Times New Roman</vt:lpstr>
      <vt:lpstr>Натуральные материалы</vt:lpstr>
      <vt:lpstr>«Забавные  истории»</vt:lpstr>
      <vt:lpstr>История   «Про машинку» (с глаголом «едет») </vt:lpstr>
      <vt:lpstr>«Про машинку» (с глаголом едет)</vt:lpstr>
      <vt:lpstr>История  «Про бабочку» (с глаголом «летит»)</vt:lpstr>
      <vt:lpstr>История   «Про девочку» (с глаголом «идет») </vt:lpstr>
      <vt:lpstr>История  «Про собаку» (с глаголом «бежит»)  </vt:lpstr>
      <vt:lpstr>Презентация PowerPoint</vt:lpstr>
      <vt:lpstr> </vt:lpstr>
      <vt:lpstr>Презентация PowerPoint</vt:lpstr>
      <vt:lpstr>Продолжение следует…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«Весёлые истории»</dc:title>
  <dc:creator>Евросеть</dc:creator>
  <cp:lastModifiedBy>Евросеть</cp:lastModifiedBy>
  <cp:revision>21</cp:revision>
  <dcterms:created xsi:type="dcterms:W3CDTF">2022-03-09T15:58:51Z</dcterms:created>
  <dcterms:modified xsi:type="dcterms:W3CDTF">2022-03-30T14:21:37Z</dcterms:modified>
</cp:coreProperties>
</file>