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382" autoAdjust="0"/>
    <p:restoredTop sz="92477" autoAdjust="0"/>
  </p:normalViewPr>
  <p:slideViewPr>
    <p:cSldViewPr>
      <p:cViewPr varScale="1">
        <p:scale>
          <a:sx n="66" d="100"/>
          <a:sy n="66" d="100"/>
        </p:scale>
        <p:origin x="-1272" y="-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87D5-1080-4264-BAFE-CE1C025B083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7E77-7E63-4108-8C05-B45C934B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76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87D5-1080-4264-BAFE-CE1C025B083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7E77-7E63-4108-8C05-B45C934B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54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87D5-1080-4264-BAFE-CE1C025B083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7E77-7E63-4108-8C05-B45C934B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187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87D5-1080-4264-BAFE-CE1C025B083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7E77-7E63-4108-8C05-B45C934B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35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87D5-1080-4264-BAFE-CE1C025B083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7E77-7E63-4108-8C05-B45C934B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61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87D5-1080-4264-BAFE-CE1C025B083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7E77-7E63-4108-8C05-B45C934B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82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87D5-1080-4264-BAFE-CE1C025B083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7E77-7E63-4108-8C05-B45C934B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61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87D5-1080-4264-BAFE-CE1C025B083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7E77-7E63-4108-8C05-B45C934B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94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87D5-1080-4264-BAFE-CE1C025B083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7E77-7E63-4108-8C05-B45C934B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57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87D5-1080-4264-BAFE-CE1C025B083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7E77-7E63-4108-8C05-B45C934B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5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787D5-1080-4264-BAFE-CE1C025B083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E7E77-7E63-4108-8C05-B45C934B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65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787D5-1080-4264-BAFE-CE1C025B083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E7E77-7E63-4108-8C05-B45C934BDE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43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7%D0%B0%D0%B3%D0%BB%D0%B0%D0%B2%D0%BD%D0%B0%D1%8F_%D1%81%D1%82%D1%80%D0%B0%D0%BD%D0%B8%D1%86%D0%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catherineasquithgallery.com/svetlye-fony/9845-fon-%20krasivyj-svetlyj-nezhnyj-82-foto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РАБОТА-ЮЛЯ\ПРЕЗЕНТАЦИИ\Птицы Лип об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42875"/>
            <a:ext cx="11430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ПТИЦЫ ЛИПЕЦКОЙ ОБЛАСТИ.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70C0"/>
                </a:solidFill>
              </a:rPr>
              <a:t>ПО СТРАНИЦАМ КРАСНОЙ КНИГИ.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rgbClr val="0070C0"/>
                </a:solidFill>
              </a:rPr>
              <a:t>ПОДГОТОВИЛА ВОСПИТАТЕЛЬ ДОУ №14 Г. ЛИПЕЦК</a:t>
            </a:r>
          </a:p>
          <a:p>
            <a:pPr algn="r"/>
            <a:r>
              <a:rPr lang="ru-RU" sz="2000" dirty="0" smtClean="0">
                <a:solidFill>
                  <a:srgbClr val="0070C0"/>
                </a:solidFill>
              </a:rPr>
              <a:t>МИХАЛЕВА  Ю.С.</a:t>
            </a:r>
            <a:endParaRPr lang="ru-RU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6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АБОТА-ЮЛЯ\ПРЕЗЕНТАЦИИ\Птицы Лип об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42875"/>
            <a:ext cx="11430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12576" y="260648"/>
            <a:ext cx="3528392" cy="566738"/>
          </a:xfrm>
        </p:spPr>
        <p:txBody>
          <a:bodyPr/>
          <a:lstStyle/>
          <a:p>
            <a:r>
              <a:rPr lang="ru-RU" dirty="0" smtClean="0"/>
              <a:t>КОБЧИК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612576" y="1268760"/>
            <a:ext cx="3816424" cy="4392488"/>
          </a:xfrm>
        </p:spPr>
        <p:txBody>
          <a:bodyPr>
            <a:noAutofit/>
          </a:bodyPr>
          <a:lstStyle/>
          <a:p>
            <a:r>
              <a:rPr lang="ru-RU" sz="1800" dirty="0" smtClean="0"/>
              <a:t>Вид находится под угрозой исчезновения.</a:t>
            </a:r>
          </a:p>
          <a:p>
            <a:r>
              <a:rPr lang="ru-RU" sz="1800" dirty="0" smtClean="0"/>
              <a:t>Мелкий стайный сокол, питающийся преимущественно крупными насекомыми. Прилетает в конце мая. Для гнездования использует гнезда сорок и ворон, в местах высокой численности может гнездиться колониально в </a:t>
            </a:r>
            <a:r>
              <a:rPr lang="ru-RU" sz="1800" dirty="0" err="1" smtClean="0"/>
              <a:t>грачевниках</a:t>
            </a:r>
            <a:r>
              <a:rPr lang="ru-RU" sz="1800" dirty="0" smtClean="0"/>
              <a:t>. Предпочитает небольшие рощи в речных поймах, старые лесополосы, парки. В кладке 3-4 яйца, охристых с ржаво-коричневыми пятнами. Отлетает в августе-сентябре.</a:t>
            </a:r>
            <a:endParaRPr lang="ru-RU" sz="1800" dirty="0"/>
          </a:p>
        </p:txBody>
      </p:sp>
      <p:pic>
        <p:nvPicPr>
          <p:cNvPr id="10242" name="Picture 2" descr="Falco vespertinus 3 (Martin Mecnarowski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4" r="4424"/>
          <a:stretch>
            <a:fillRect/>
          </a:stretch>
        </p:blipFill>
        <p:spPr bwMode="auto">
          <a:xfrm>
            <a:off x="3419872" y="332656"/>
            <a:ext cx="6432715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42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АБОТА-ЮЛЯ\ПРЕЗЕНТАЦИИ\Птицы Лип об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42875"/>
            <a:ext cx="11430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692696"/>
            <a:ext cx="5486400" cy="566738"/>
          </a:xfrm>
        </p:spPr>
        <p:txBody>
          <a:bodyPr/>
          <a:lstStyle/>
          <a:p>
            <a:r>
              <a:rPr lang="ru-RU" dirty="0" smtClean="0"/>
              <a:t>ФИЛИН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828600" y="1232756"/>
            <a:ext cx="4392488" cy="5364596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Вид находится под угрозой исчезновения. Самая большая сова обитающая в Европейской России.</a:t>
            </a:r>
          </a:p>
          <a:p>
            <a:pPr algn="just"/>
            <a:r>
              <a:rPr lang="ru-RU" sz="1800" dirty="0" smtClean="0"/>
              <a:t>Гнездится в труднодоступных участках крупных лесов. К гнездованию приступает в марте, в это время можно слышать брачный крик самца - мощное низкое двусложное уханье, повторяющееся несколько раз, иногда - раскатистый громкий «хохот». Гнезда располагает на земле, под прикрытием густых ветвей или корней. В кладке обычно 2-4 белых яйца. Насиживание длится 32-35 дней, птенцы становятся способны перепархивать в возрасте 50-60 дней. Питается мелкими и средними по размерам птицами и млекопитающими, основу добычи составляют полевки и мыши. </a:t>
            </a:r>
            <a:endParaRPr lang="ru-RU" sz="1800" dirty="0"/>
          </a:p>
        </p:txBody>
      </p:sp>
      <p:pic>
        <p:nvPicPr>
          <p:cNvPr id="11266" name="Picture 2" descr="Bubo bubo winter 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4" b="7664"/>
          <a:stretch>
            <a:fillRect/>
          </a:stretch>
        </p:blipFill>
        <p:spPr bwMode="auto">
          <a:xfrm>
            <a:off x="3479341" y="692696"/>
            <a:ext cx="5887605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75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АБОТА-ЮЛЯ\ПРЕЗЕНТАЦИИ\Птицы Лип об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42875"/>
            <a:ext cx="11430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8560" y="476672"/>
            <a:ext cx="5486400" cy="566738"/>
          </a:xfrm>
        </p:spPr>
        <p:txBody>
          <a:bodyPr/>
          <a:lstStyle/>
          <a:p>
            <a:r>
              <a:rPr lang="ru-RU" dirty="0" smtClean="0"/>
              <a:t>БОЛОТНАЯ СОВА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468560" y="1412776"/>
            <a:ext cx="5486400" cy="4032448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Гнездится сова на болотах и заброшенных полях. Гнезда располагает на земле, в кладке 3-5, иногда до 10 белых яиц. Насиживание длится 24- 28 дней, птенцы становятся летными в месячном возрасте. Питается преимущественно мелкими мышевидными грызунами, реже добычей становятся мелкие птицы, лягушки, ящерицы, крупные насекомые. Зимой предпочитает держаться на вырубках, в кустарниках по степным балкам.</a:t>
            </a:r>
            <a:endParaRPr lang="ru-RU" sz="1800" dirty="0"/>
          </a:p>
        </p:txBody>
      </p:sp>
      <p:pic>
        <p:nvPicPr>
          <p:cNvPr id="13318" name="Picture 6" descr="Asio-flammeus-00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3" b="8673"/>
          <a:stretch>
            <a:fillRect/>
          </a:stretch>
        </p:blipFill>
        <p:spPr bwMode="auto">
          <a:xfrm>
            <a:off x="5076056" y="548680"/>
            <a:ext cx="4588306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90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АБОТА-ЮЛЯ\ПРЕЗЕНТАЦИИ\Птицы Лип об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42875"/>
            <a:ext cx="11430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404664"/>
            <a:ext cx="5486400" cy="566738"/>
          </a:xfrm>
        </p:spPr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03648" y="1556792"/>
            <a:ext cx="7128792" cy="2520280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ru-RU" sz="1600" dirty="0" smtClean="0"/>
              <a:t>КРАСНАЯ КНИГА ЛИПЕЦКОЙ ОБЛАСТИ. Животные / Под ред. В.М. Константинова. ИСТОКИ, 2006.-256 с. </a:t>
            </a:r>
          </a:p>
          <a:p>
            <a:pPr marL="342900" indent="-342900" algn="just">
              <a:buAutoNum type="arabicPeriod"/>
            </a:pPr>
            <a:r>
              <a:rPr lang="ru-RU" sz="1600" dirty="0" smtClean="0"/>
              <a:t>ВИКИПЕДИЯ. </a:t>
            </a:r>
            <a:r>
              <a:rPr lang="en-US" sz="1600" dirty="0" smtClean="0">
                <a:hlinkClick r:id="rId3"/>
              </a:rPr>
              <a:t>https://ru.wikipedia.org/wiki/%D0%97%D0%B0%D0%B3%D0%BB%D0%B0%D0%B2%D0%BD%D0%B0%D1%8F_%</a:t>
            </a:r>
            <a:r>
              <a:rPr lang="en-US" sz="1600" dirty="0" smtClean="0">
                <a:hlinkClick r:id="rId3"/>
              </a:rPr>
              <a:t>D1%81%D1%82%D1%80%D0%B0%D0%BD%D0%B8%D1%86%D0%B0</a:t>
            </a:r>
            <a:endParaRPr lang="ru-RU" sz="1600" dirty="0" smtClean="0"/>
          </a:p>
          <a:p>
            <a:pPr marL="342900" indent="-342900" algn="just">
              <a:buAutoNum type="arabicPeriod" startAt="3"/>
            </a:pPr>
            <a:r>
              <a:rPr lang="ru-RU" sz="1600" dirty="0" smtClean="0"/>
              <a:t>Фон презентации: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 dirty="0" smtClean="0">
                <a:hlinkClick r:id="rId4"/>
              </a:rPr>
              <a:t>catherineasquithgallery.com/svetlye-fony/9845-fon-</a:t>
            </a:r>
            <a:r>
              <a:rPr lang="ru-RU" sz="1600" dirty="0" smtClean="0">
                <a:hlinkClick r:id="rId4"/>
              </a:rPr>
              <a:t> </a:t>
            </a:r>
            <a:r>
              <a:rPr lang="en-US" sz="1600" dirty="0" smtClean="0">
                <a:hlinkClick r:id="rId4"/>
              </a:rPr>
              <a:t>krasivyj-svetlyj-nezhnyj-82-foto.html</a:t>
            </a:r>
            <a:endParaRPr lang="ru-RU" sz="1600" smtClean="0"/>
          </a:p>
          <a:p>
            <a:pPr algn="just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335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РАБОТА-ЮЛЯ\ПРЕЗЕНТАЦИИ\Птицы Лип об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42875"/>
            <a:ext cx="11430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9083352" cy="5098578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                На территории Липецкой области обитает несколько сот видов птиц, каждый из которых уникален и неповторим, обладает только ему присущими свойствами. Эти свойства могут оказаться для человечества бесценными и сейчас, и в будущем. За всю историю человечества были уничтожены многие виды животных и растений, в то же время человек не сумел пока создать ни одного нового вида. Видовое многообразие живых организмов играет исключительно большую роль. Потеря любого вида - невосполнимая утрата с точки зрения экономических, экологических и культурных последствий</a:t>
            </a:r>
            <a:r>
              <a:rPr lang="ru-RU" sz="1400" smtClean="0"/>
              <a:t>. </a:t>
            </a:r>
            <a:r>
              <a:rPr lang="ru-RU" sz="1400"/>
              <a:t> </a:t>
            </a:r>
            <a:r>
              <a:rPr lang="ru-RU" sz="1800" smtClean="0"/>
              <a:t>В </a:t>
            </a:r>
            <a:r>
              <a:rPr lang="ru-RU" sz="1800" dirty="0" smtClean="0"/>
              <a:t>«Красной книге Липецкой области» собраны редкие и  находящиеся под угрозой исчезновения виды животных</a:t>
            </a:r>
            <a:r>
              <a:rPr lang="ru-RU" sz="1600" dirty="0" smtClean="0"/>
              <a:t>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9902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АБОТА-ЮЛЯ\ПРЕЗЕНТАЦИИ\Птицы Лип об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42875"/>
            <a:ext cx="11430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МАЛАЯ ПОГАНКА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5576" y="5367338"/>
            <a:ext cx="7416824" cy="804862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Прилетает в апреле. Обитает на мелких водоемах, заросших разнообразной надводной растительностью. Гнездо, как правило, плавающее, строит в зарослях надводных растений, иногда на сплавинах</a:t>
            </a:r>
            <a:endParaRPr lang="ru-RU" sz="1800" dirty="0"/>
          </a:p>
        </p:txBody>
      </p:sp>
      <p:pic>
        <p:nvPicPr>
          <p:cNvPr id="2055" name="Picture 7" descr="C:\Users\User\Desktop\РАБОТА-ЮЛЯ\ПРЕЗЕНТАЦИИ\Птицы Лип обл\малая поганка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7" r="369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7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АБОТА-ЮЛЯ\ПРЕЗЕНТАЦИИ\Птицы Лип об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42875"/>
            <a:ext cx="11430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04864"/>
            <a:ext cx="5486400" cy="566738"/>
          </a:xfrm>
        </p:spPr>
        <p:txBody>
          <a:bodyPr/>
          <a:lstStyle/>
          <a:p>
            <a:r>
              <a:rPr lang="ru-RU" dirty="0" smtClean="0"/>
              <a:t>БОЛЬШАЯ ВЫПЬ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396552" y="2924944"/>
            <a:ext cx="5616624" cy="1452934"/>
          </a:xfrm>
        </p:spPr>
        <p:txBody>
          <a:bodyPr>
            <a:noAutofit/>
          </a:bodyPr>
          <a:lstStyle/>
          <a:p>
            <a:r>
              <a:rPr lang="ru-RU" sz="1800" dirty="0" smtClean="0"/>
              <a:t>Перелетный гнездящийся вид. Населяет заросшие густой растительностью непроточные водоемы, заболоченные берега рек с зарослями тростника и камыша. Активна главным образом ночью, держится скрытно. Гнезда устраивает в зарослях тростника и камыша, на кочках или заломах тростника. В кладке 3- 5 яиц. </a:t>
            </a:r>
            <a:endParaRPr lang="ru-RU" sz="1800" dirty="0"/>
          </a:p>
        </p:txBody>
      </p:sp>
      <p:pic>
        <p:nvPicPr>
          <p:cNvPr id="3076" name="Picture 4" descr="Bittern - Botaurus stellaris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9" r="3059"/>
          <a:stretch>
            <a:fillRect/>
          </a:stretch>
        </p:blipFill>
        <p:spPr bwMode="auto">
          <a:xfrm>
            <a:off x="5508104" y="548680"/>
            <a:ext cx="3420144" cy="546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341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АБОТА-ЮЛЯ\ПРЕЗЕНТАЦИИ\Птицы Лип об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42875"/>
            <a:ext cx="11430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ЧЕРНАЯ КАЗАРКА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5367338"/>
            <a:ext cx="8352928" cy="1085998"/>
          </a:xfrm>
        </p:spPr>
        <p:txBody>
          <a:bodyPr>
            <a:noAutofit/>
          </a:bodyPr>
          <a:lstStyle/>
          <a:p>
            <a:r>
              <a:rPr lang="ru-RU" sz="1800" dirty="0" smtClean="0"/>
              <a:t>Редкий вид. Гнездится на открытых сухих местах разреженными колониями в приморской полосе тундр и на арктических островах. Кормится на заливных лугах водной растительностью. Во время пролета кормится на полях. </a:t>
            </a:r>
            <a:endParaRPr lang="ru-RU" sz="1800" dirty="0"/>
          </a:p>
        </p:txBody>
      </p:sp>
      <p:pic>
        <p:nvPicPr>
          <p:cNvPr id="5122" name="Picture 2" descr="Brent-Goos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" r="6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0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АБОТА-ЮЛЯ\ПРЕЗЕНТАЦИИ\Птицы Лип об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42875"/>
            <a:ext cx="11430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1268760"/>
            <a:ext cx="3600400" cy="566738"/>
          </a:xfrm>
        </p:spPr>
        <p:txBody>
          <a:bodyPr/>
          <a:lstStyle/>
          <a:p>
            <a:r>
              <a:rPr lang="ru-RU" dirty="0" smtClean="0"/>
              <a:t>СЕРАЯ УТКА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540568" y="1916832"/>
            <a:ext cx="4248472" cy="4104456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Перелетный гнездящийся вид. Населяет озера, старицы, заросшие кустарником долины рек, рыборазводные пруды. Необходимым условием для обитания является наличие богатой водной растительности. Гнезда устраивает в сухих местах, в траве или совсем открыто, иногда на удалении от воды. В кладке 9-11 яиц. В питании преобладают листья и побеги водной и наземной растительности. Плавая, обычно низко погружает грудь в воду и приподнимает заднюю часть тела над водой.</a:t>
            </a:r>
            <a:endParaRPr lang="ru-RU" sz="1800" dirty="0"/>
          </a:p>
        </p:txBody>
      </p:sp>
      <p:pic>
        <p:nvPicPr>
          <p:cNvPr id="7170" name="Picture 2" descr="Самка сверху, самец снизу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93" b="8693"/>
          <a:stretch>
            <a:fillRect/>
          </a:stretch>
        </p:blipFill>
        <p:spPr bwMode="auto">
          <a:xfrm>
            <a:off x="3779912" y="692696"/>
            <a:ext cx="5544318" cy="511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94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АБОТА-ЮЛЯ\ПРЕЗЕНТАЦИИ\Птицы Лип об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42875"/>
            <a:ext cx="11430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06941" y="692696"/>
            <a:ext cx="5486400" cy="566738"/>
          </a:xfrm>
        </p:spPr>
        <p:txBody>
          <a:bodyPr/>
          <a:lstStyle/>
          <a:p>
            <a:r>
              <a:rPr lang="ru-RU" dirty="0" smtClean="0"/>
              <a:t>ПОЛЕВОЙ ЛУНЬ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878475" y="1988840"/>
            <a:ext cx="3434251" cy="381642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Птицы держатся по речным долинам, на открытых пространствах. Гнездится на открытых местах, среди густой травянистой растительности. В кладке 4-5 зеленовато-белых яиц. Питается преимущественно мелкими грызунами и птицами. </a:t>
            </a:r>
            <a:endParaRPr lang="ru-RU" sz="1800" dirty="0"/>
          </a:p>
        </p:txBody>
      </p:sp>
      <p:pic>
        <p:nvPicPr>
          <p:cNvPr id="6146" name="Picture 2" descr="Circus cyaneus, Ballaugh Curragh, Isle of Man 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" r="61"/>
          <a:stretch>
            <a:fillRect/>
          </a:stretch>
        </p:blipFill>
        <p:spPr bwMode="auto">
          <a:xfrm>
            <a:off x="2627784" y="620688"/>
            <a:ext cx="7028184" cy="527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02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АБОТА-ЮЛЯ\ПРЕЗЕНТАЦИИ\Птицы Лип об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42875"/>
            <a:ext cx="11430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40568" y="404664"/>
            <a:ext cx="3672408" cy="566738"/>
          </a:xfrm>
        </p:spPr>
        <p:txBody>
          <a:bodyPr/>
          <a:lstStyle/>
          <a:p>
            <a:r>
              <a:rPr lang="ru-RU" dirty="0" smtClean="0"/>
              <a:t>ЗМЕЕЯД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612576" y="1484784"/>
            <a:ext cx="3744416" cy="4680520"/>
          </a:xfrm>
        </p:spPr>
        <p:txBody>
          <a:bodyPr>
            <a:noAutofit/>
          </a:bodyPr>
          <a:lstStyle/>
          <a:p>
            <a:r>
              <a:rPr lang="ru-RU" sz="1800" dirty="0" smtClean="0"/>
              <a:t>Вид находится под угрозой исчезновения.</a:t>
            </a:r>
          </a:p>
          <a:p>
            <a:pPr algn="just"/>
            <a:r>
              <a:rPr lang="ru-RU" sz="1800" dirty="0" smtClean="0"/>
              <a:t>С мест зимовок прилетает в апреле-мае. Для гнездования выбирает обширные лесные массивы, чередующиеся с болотами, заливными лугами, вырубками. Гнезда чаще располагает в высокоствольных сосняках. В кладке, как правило, одно яйцо, редко бывает два или три. Основу питания составляют змеи, в связи с чем вид приурочен к местам с высокой численностью рептилий и, прежде всего, обыкновенной гадюки. </a:t>
            </a:r>
            <a:endParaRPr lang="ru-RU" sz="1800" dirty="0"/>
          </a:p>
        </p:txBody>
      </p:sp>
      <p:pic>
        <p:nvPicPr>
          <p:cNvPr id="9218" name="Picture 2" descr="Short-toed Eagle - Castuera - Extremadura S4E6234 (14554066988)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6" r="5636"/>
          <a:stretch>
            <a:fillRect/>
          </a:stretch>
        </p:blipFill>
        <p:spPr bwMode="auto">
          <a:xfrm>
            <a:off x="3203848" y="332656"/>
            <a:ext cx="6432715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08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РАБОТА-ЮЛЯ\ПРЕЗЕНТАЦИИ\Птицы Лип обл\ф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-142875"/>
            <a:ext cx="11430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84584" y="836712"/>
            <a:ext cx="5112568" cy="566738"/>
          </a:xfrm>
        </p:spPr>
        <p:txBody>
          <a:bodyPr/>
          <a:lstStyle/>
          <a:p>
            <a:r>
              <a:rPr lang="ru-RU" dirty="0" smtClean="0"/>
              <a:t>СКОПА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684584" y="2204864"/>
            <a:ext cx="5256584" cy="3528392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/>
              <a:t>Скопа держится исключительно около крупных, богатых рыбой водоемов. Питается преимущественно рыбой. Гнездится на самых высоких деревьях, располагая гнезда на вершинах. В кладке 2-3 бледно-голубоватых с красно-бурыми крапинками яйца. </a:t>
            </a:r>
            <a:endParaRPr lang="ru-RU" sz="1800" dirty="0"/>
          </a:p>
        </p:txBody>
      </p:sp>
      <p:pic>
        <p:nvPicPr>
          <p:cNvPr id="8194" name="Picture 2" descr="Osprey mg 9605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99" b="10199"/>
          <a:stretch>
            <a:fillRect/>
          </a:stretch>
        </p:blipFill>
        <p:spPr bwMode="auto">
          <a:xfrm>
            <a:off x="4757942" y="476672"/>
            <a:ext cx="481260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5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739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ПТИЦЫ ЛИПЕЦКОЙ ОБЛАСТИ. ПО СТРАНИЦАМ КРАСНОЙ КНИГИ.</vt:lpstr>
      <vt:lpstr>                На территории Липецкой области обитает несколько сот видов птиц, каждый из которых уникален и неповторим, обладает только ему присущими свойствами. Эти свойства могут оказаться для человечества бесценными и сейчас, и в будущем. За всю историю человечества были уничтожены многие виды животных и растений, в то же время человек не сумел пока создать ни одного нового вида. Видовое многообразие живых организмов играет исключительно большую роль. Потеря любого вида - невосполнимая утрата с точки зрения экономических, экологических и культурных последствий.  В «Красной книге Липецкой области» собраны редкие и  находящиеся под угрозой исчезновения виды животных.</vt:lpstr>
      <vt:lpstr>МАЛАЯ ПОГАНКА</vt:lpstr>
      <vt:lpstr>БОЛЬШАЯ ВЫПЬ</vt:lpstr>
      <vt:lpstr>ЧЕРНАЯ КАЗАРКА</vt:lpstr>
      <vt:lpstr>СЕРАЯ УТКА</vt:lpstr>
      <vt:lpstr>ПОЛЕВОЙ ЛУНЬ</vt:lpstr>
      <vt:lpstr>ЗМЕЕЯД</vt:lpstr>
      <vt:lpstr>СКОПА</vt:lpstr>
      <vt:lpstr>КОБЧИК</vt:lpstr>
      <vt:lpstr>ФИЛИН</vt:lpstr>
      <vt:lpstr>БОЛОТНАЯ СОВА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ПТИЦЫ ЛИПЕЦКОЙ ОБЛАСТИ</dc:title>
  <dc:creator>Михалева Юлия</dc:creator>
  <cp:lastModifiedBy>User</cp:lastModifiedBy>
  <cp:revision>11</cp:revision>
  <dcterms:created xsi:type="dcterms:W3CDTF">2022-03-20T14:45:41Z</dcterms:created>
  <dcterms:modified xsi:type="dcterms:W3CDTF">2022-03-27T11:14:28Z</dcterms:modified>
</cp:coreProperties>
</file>