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94" d="100"/>
          <a:sy n="94" d="100"/>
        </p:scale>
        <p:origin x="-696" y="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hdphoto" Target="../media/hdphoto2.wdp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microsoft.com/office/2007/relationships/hdphoto" Target="../media/hdphoto10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6.wdp"/><Relationship Id="rId18" Type="http://schemas.openxmlformats.org/officeDocument/2006/relationships/image" Target="../media/image23.png"/><Relationship Id="rId3" Type="http://schemas.microsoft.com/office/2007/relationships/hdphoto" Target="../media/hdphoto11.wdp"/><Relationship Id="rId21" Type="http://schemas.microsoft.com/office/2007/relationships/hdphoto" Target="../media/hdphoto19.wdp"/><Relationship Id="rId7" Type="http://schemas.microsoft.com/office/2007/relationships/hdphoto" Target="../media/hdphoto13.wdp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image" Target="../media/image14.png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5" Type="http://schemas.microsoft.com/office/2007/relationships/hdphoto" Target="../media/hdphoto17.wdp"/><Relationship Id="rId23" Type="http://schemas.microsoft.com/office/2007/relationships/hdphoto" Target="../media/hdphoto20.wdp"/><Relationship Id="rId10" Type="http://schemas.openxmlformats.org/officeDocument/2006/relationships/image" Target="../media/image18.png"/><Relationship Id="rId19" Type="http://schemas.microsoft.com/office/2007/relationships/hdphoto" Target="../media/hdphoto18.wdp"/><Relationship Id="rId4" Type="http://schemas.openxmlformats.org/officeDocument/2006/relationships/image" Target="../media/image15.png"/><Relationship Id="rId9" Type="http://schemas.microsoft.com/office/2007/relationships/hdphoto" Target="../media/hdphoto14.wdp"/><Relationship Id="rId14" Type="http://schemas.openxmlformats.org/officeDocument/2006/relationships/image" Target="../media/image20.png"/><Relationship Id="rId2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555"/>
            <a:ext cx="8099945" cy="6792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49364" y="2692624"/>
            <a:ext cx="3024336" cy="147002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«Путешествие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весенний лес»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60232" y="3140968"/>
            <a:ext cx="1584176" cy="910952"/>
          </a:xfrm>
        </p:spPr>
        <p:txBody>
          <a:bodyPr>
            <a:normAutofit/>
          </a:bodyPr>
          <a:lstStyle/>
          <a:p>
            <a:pPr algn="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Подготовил: </a:t>
            </a:r>
          </a:p>
          <a:p>
            <a:pPr algn="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 – логопед</a:t>
            </a:r>
          </a:p>
          <a:p>
            <a:pPr algn="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261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7000">
              <a:schemeClr val="accent3">
                <a:lumMod val="60000"/>
                <a:lumOff val="40000"/>
              </a:schemeClr>
            </a:gs>
            <a:gs pos="23000">
              <a:schemeClr val="accent1">
                <a:tint val="44500"/>
                <a:satMod val="160000"/>
              </a:schemeClr>
            </a:gs>
            <a:gs pos="6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23446691"/>
              </p:ext>
            </p:extLst>
          </p:nvPr>
        </p:nvGraphicFramePr>
        <p:xfrm>
          <a:off x="827584" y="404664"/>
          <a:ext cx="7560840" cy="590465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780420"/>
                <a:gridCol w="3780420"/>
              </a:tblGrid>
              <a:tr h="2952328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                  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baseline="0" dirty="0" smtClean="0"/>
                        <a:t>                             </a:t>
                      </a:r>
                      <a:endParaRPr lang="ru-RU" sz="4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952328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               </a:t>
                      </a:r>
                    </a:p>
                    <a:p>
                      <a:r>
                        <a:rPr lang="ru-RU" dirty="0" smtClean="0"/>
                        <a:t>                                       </a:t>
                      </a:r>
                      <a:r>
                        <a:rPr lang="ru-RU" sz="4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К</a:t>
                      </a:r>
                      <a:endParaRPr lang="ru-RU" sz="4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3336032" cy="250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134" b="4777"/>
          <a:stretch/>
        </p:blipFill>
        <p:spPr bwMode="auto">
          <a:xfrm>
            <a:off x="5930514" y="564597"/>
            <a:ext cx="2372866" cy="2548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5580112" y="564597"/>
            <a:ext cx="1008112" cy="48813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5220072" y="1412776"/>
            <a:ext cx="1152128" cy="1440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5364088" y="2564904"/>
            <a:ext cx="1224136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8373"/>
          <a:stretch/>
        </p:blipFill>
        <p:spPr bwMode="auto">
          <a:xfrm>
            <a:off x="1403648" y="5085184"/>
            <a:ext cx="3168352" cy="1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56992"/>
            <a:ext cx="1513582" cy="155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Выгнутая вверх стрелка 10"/>
          <p:cNvSpPr/>
          <p:nvPr/>
        </p:nvSpPr>
        <p:spPr>
          <a:xfrm rot="1530716">
            <a:off x="2477277" y="4244392"/>
            <a:ext cx="1294730" cy="590775"/>
          </a:xfrm>
          <a:prstGeom prst="curvedDownArrow">
            <a:avLst>
              <a:gd name="adj1" fmla="val 25000"/>
              <a:gd name="adj2" fmla="val 109579"/>
              <a:gd name="adj3" fmla="val 47841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1753" y="3387931"/>
            <a:ext cx="2348765" cy="287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Стрелка вправо 17"/>
          <p:cNvSpPr/>
          <p:nvPr/>
        </p:nvSpPr>
        <p:spPr>
          <a:xfrm>
            <a:off x="7029791" y="4539779"/>
            <a:ext cx="481802" cy="2850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лево 18"/>
          <p:cNvSpPr/>
          <p:nvPr/>
        </p:nvSpPr>
        <p:spPr>
          <a:xfrm>
            <a:off x="7560332" y="4539779"/>
            <a:ext cx="504056" cy="312899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7452320" y="4095452"/>
            <a:ext cx="216024" cy="5454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20"/>
          <p:cNvSpPr/>
          <p:nvPr/>
        </p:nvSpPr>
        <p:spPr>
          <a:xfrm>
            <a:off x="7432582" y="4741693"/>
            <a:ext cx="216024" cy="592547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426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7000">
              <a:schemeClr val="accent3">
                <a:lumMod val="60000"/>
                <a:lumOff val="40000"/>
              </a:schemeClr>
            </a:gs>
            <a:gs pos="23000">
              <a:schemeClr val="accent1">
                <a:tint val="44500"/>
                <a:satMod val="160000"/>
              </a:schemeClr>
            </a:gs>
            <a:gs pos="6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15016114"/>
              </p:ext>
            </p:extLst>
          </p:nvPr>
        </p:nvGraphicFramePr>
        <p:xfrm>
          <a:off x="827584" y="404664"/>
          <a:ext cx="7560840" cy="590465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780420"/>
                <a:gridCol w="3780420"/>
              </a:tblGrid>
              <a:tr h="2952328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                  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baseline="0" dirty="0" smtClean="0"/>
                        <a:t>                             </a:t>
                      </a:r>
                      <a:endParaRPr lang="ru-RU" sz="4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952328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               </a:t>
                      </a:r>
                    </a:p>
                    <a:p>
                      <a:r>
                        <a:rPr lang="ru-RU" dirty="0" smtClean="0"/>
                        <a:t>                                       </a:t>
                      </a:r>
                      <a:r>
                        <a:rPr lang="ru-RU" sz="4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4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1" y="542145"/>
            <a:ext cx="2754959" cy="275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1199" y="681232"/>
            <a:ext cx="1658993" cy="251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81232"/>
            <a:ext cx="1890600" cy="251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061"/>
          <a:stretch/>
        </p:blipFill>
        <p:spPr bwMode="auto">
          <a:xfrm>
            <a:off x="1259631" y="3471184"/>
            <a:ext cx="3144669" cy="269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1105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7000">
              <a:schemeClr val="accent3">
                <a:lumMod val="60000"/>
                <a:lumOff val="40000"/>
              </a:schemeClr>
            </a:gs>
            <a:gs pos="23000">
              <a:schemeClr val="accent1">
                <a:tint val="44500"/>
                <a:satMod val="160000"/>
              </a:schemeClr>
            </a:gs>
            <a:gs pos="6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8828" l="105" r="990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9486"/>
            <a:ext cx="7776864" cy="625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63788" y="2492896"/>
            <a:ext cx="4248472" cy="1138138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Молодцы!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459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accent3">
                <a:lumMod val="60000"/>
                <a:lumOff val="40000"/>
              </a:schemeClr>
            </a:gs>
            <a:gs pos="26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Я раскрываю почки</a:t>
            </a:r>
            <a:br>
              <a:rPr lang="ru-RU" sz="1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зеленые листочки.</a:t>
            </a:r>
            <a:br>
              <a:rPr lang="ru-RU" sz="1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Деревья одеваю, </a:t>
            </a:r>
            <a:r>
              <a:rPr lang="ru-RU" sz="18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посевы </a:t>
            </a: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поливаю.</a:t>
            </a:r>
            <a:br>
              <a:rPr lang="ru-RU" sz="1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Движением полна, зовут меня…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200" b="94600" l="4190" r="944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55"/>
          <a:stretch/>
        </p:blipFill>
        <p:spPr bwMode="auto">
          <a:xfrm>
            <a:off x="5004048" y="1700808"/>
            <a:ext cx="3096344" cy="4105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383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7000">
              <a:schemeClr val="accent3">
                <a:lumMod val="60000"/>
                <a:lumOff val="40000"/>
              </a:schemeClr>
            </a:gs>
            <a:gs pos="23000">
              <a:schemeClr val="accent1">
                <a:tint val="44500"/>
                <a:satMod val="160000"/>
              </a:schemeClr>
            </a:gs>
            <a:gs pos="6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9885" l="0" r="993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21027"/>
            <a:ext cx="1566374" cy="177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59139"/>
            <a:ext cx="156686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8503" y="5131961"/>
            <a:ext cx="156686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9087" y="3789040"/>
            <a:ext cx="156686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85592"/>
            <a:ext cx="156686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i-prirody-Muzyka-lesa-1(muzofon.co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6376" y="58906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295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27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7000">
              <a:schemeClr val="accent3">
                <a:lumMod val="60000"/>
                <a:lumOff val="40000"/>
              </a:schemeClr>
            </a:gs>
            <a:gs pos="23000">
              <a:schemeClr val="accent1">
                <a:tint val="44500"/>
                <a:satMod val="160000"/>
              </a:schemeClr>
            </a:gs>
            <a:gs pos="6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xc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40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25890"/>
            <a:ext cx="3528392" cy="361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87" b="99742" l="0" r="993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0664" y="0"/>
            <a:ext cx="6101744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8538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0676" y="3853844"/>
            <a:ext cx="2107572" cy="18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331640" y="0"/>
            <a:ext cx="2945645" cy="226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44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1747" y="3509628"/>
            <a:ext cx="2167732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9910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657331" y="4221088"/>
            <a:ext cx="3829338" cy="236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99778" l="667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b="1758"/>
          <a:stretch/>
        </p:blipFill>
        <p:spPr bwMode="auto">
          <a:xfrm>
            <a:off x="5444496" y="4032358"/>
            <a:ext cx="3721596" cy="2742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669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7000">
              <a:schemeClr val="accent3">
                <a:lumMod val="60000"/>
                <a:lumOff val="40000"/>
              </a:schemeClr>
            </a:gs>
            <a:gs pos="23000">
              <a:schemeClr val="accent1">
                <a:tint val="44500"/>
                <a:satMod val="160000"/>
              </a:schemeClr>
            </a:gs>
            <a:gs pos="6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705" l="0" r="994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73016"/>
            <a:ext cx="432048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7000" l="839" r="978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231" y="738232"/>
            <a:ext cx="1542306" cy="155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667" b="96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9025" y="821697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7324" y="2559044"/>
            <a:ext cx="15240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667" b="95000" l="3750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081" y="2250447"/>
            <a:ext cx="2471936" cy="185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87318"/>
            <a:ext cx="1758041" cy="220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98214" l="315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0842" y="805513"/>
            <a:ext cx="1604975" cy="1418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987" b="12156"/>
          <a:stretch/>
        </p:blipFill>
        <p:spPr bwMode="auto">
          <a:xfrm>
            <a:off x="5672098" y="895320"/>
            <a:ext cx="1604631" cy="135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129" t="22544" r="10709" b="21235"/>
          <a:stretch/>
        </p:blipFill>
        <p:spPr bwMode="auto">
          <a:xfrm>
            <a:off x="7468920" y="1124744"/>
            <a:ext cx="1610591" cy="1935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22889" b="89333" l="31167" r="9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546" t="22504" r="9273" b="9681"/>
          <a:stretch/>
        </p:blipFill>
        <p:spPr bwMode="auto">
          <a:xfrm>
            <a:off x="6331158" y="2734609"/>
            <a:ext cx="1905736" cy="161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6805" y="4653136"/>
            <a:ext cx="2820977" cy="1827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9908" b="9550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13" y="3911513"/>
            <a:ext cx="2142116" cy="294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3505" y="116632"/>
            <a:ext cx="3720908" cy="46359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«Один – много»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9908" b="9550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376" y="3911513"/>
            <a:ext cx="2142116" cy="294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1354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7000">
              <a:schemeClr val="accent3">
                <a:lumMod val="60000"/>
                <a:lumOff val="40000"/>
              </a:schemeClr>
            </a:gs>
            <a:gs pos="23000">
              <a:schemeClr val="accent1">
                <a:tint val="44500"/>
                <a:satMod val="160000"/>
              </a:schemeClr>
            </a:gs>
            <a:gs pos="6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31320"/>
            <a:ext cx="3600400" cy="34605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«Назови ласково»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2468563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85613"/>
            <a:ext cx="2146300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764704"/>
            <a:ext cx="152400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9209" y="2329285"/>
            <a:ext cx="1755775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1425" y="4516026"/>
            <a:ext cx="28225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6192" y="1058449"/>
            <a:ext cx="1431925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1330" y="4580731"/>
            <a:ext cx="1609725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6083" y="2779471"/>
            <a:ext cx="160972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3051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31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757" b="16468"/>
          <a:stretch/>
        </p:blipFill>
        <p:spPr bwMode="auto">
          <a:xfrm>
            <a:off x="6309268" y="5195455"/>
            <a:ext cx="2922371" cy="1662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977"/>
          <a:stretch/>
        </p:blipFill>
        <p:spPr bwMode="auto">
          <a:xfrm>
            <a:off x="2483768" y="5465618"/>
            <a:ext cx="2729371" cy="1392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8453" y="3682330"/>
            <a:ext cx="2274569" cy="151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0747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7000">
              <a:schemeClr val="accent3">
                <a:lumMod val="60000"/>
                <a:lumOff val="40000"/>
              </a:schemeClr>
            </a:gs>
            <a:gs pos="23000">
              <a:schemeClr val="accent1">
                <a:tint val="44500"/>
                <a:satMod val="160000"/>
              </a:schemeClr>
            </a:gs>
            <a:gs pos="6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1475656" y="764704"/>
            <a:ext cx="2448272" cy="2232248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81105525"/>
              </p:ext>
            </p:extLst>
          </p:nvPr>
        </p:nvGraphicFramePr>
        <p:xfrm>
          <a:off x="827584" y="404664"/>
          <a:ext cx="7560840" cy="590465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780420"/>
                <a:gridCol w="3780420"/>
              </a:tblGrid>
              <a:tr h="2952328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                  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baseline="0" dirty="0" smtClean="0"/>
                        <a:t>                             </a:t>
                      </a:r>
                      <a:r>
                        <a:rPr lang="ru-RU" sz="4800" dirty="0" smtClean="0"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endParaRPr lang="ru-RU" sz="4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95232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21" t="11958" r="11131" b="17634"/>
          <a:stretch/>
        </p:blipFill>
        <p:spPr bwMode="auto">
          <a:xfrm>
            <a:off x="4784786" y="463786"/>
            <a:ext cx="3459622" cy="2834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27009"/>
            <a:ext cx="2448272" cy="2515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верх 5"/>
          <p:cNvSpPr/>
          <p:nvPr/>
        </p:nvSpPr>
        <p:spPr>
          <a:xfrm>
            <a:off x="3923928" y="3789040"/>
            <a:ext cx="360040" cy="2016224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12" r="14312" b="17044"/>
          <a:stretch/>
        </p:blipFill>
        <p:spPr bwMode="auto">
          <a:xfrm>
            <a:off x="4714893" y="3427009"/>
            <a:ext cx="1896921" cy="2706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четверенная стрелка 7"/>
          <p:cNvSpPr/>
          <p:nvPr/>
        </p:nvSpPr>
        <p:spPr>
          <a:xfrm>
            <a:off x="6876256" y="4221088"/>
            <a:ext cx="1152128" cy="1080120"/>
          </a:xfrm>
          <a:prstGeom prst="quad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829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34</Words>
  <Application>Microsoft Office PowerPoint</Application>
  <PresentationFormat>Экран (4:3)</PresentationFormat>
  <Paragraphs>27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«Путешествие  в весенний лес»</vt:lpstr>
      <vt:lpstr>Слайд 2</vt:lpstr>
      <vt:lpstr>Слайд 3</vt:lpstr>
      <vt:lpstr>Слайд 4</vt:lpstr>
      <vt:lpstr>Слайд 5</vt:lpstr>
      <vt:lpstr>«Один – много»</vt:lpstr>
      <vt:lpstr>«Назови ласково»</vt:lpstr>
      <vt:lpstr>Слайд 8</vt:lpstr>
      <vt:lpstr>Слайд 9</vt:lpstr>
      <vt:lpstr>Слайд 10</vt:lpstr>
      <vt:lpstr>Слайд 11</vt:lpstr>
      <vt:lpstr>Молодцы!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«Путешествие  в весенний лес»</dc:title>
  <dc:creator>1</dc:creator>
  <cp:lastModifiedBy>Home</cp:lastModifiedBy>
  <cp:revision>29</cp:revision>
  <dcterms:created xsi:type="dcterms:W3CDTF">2014-04-03T12:59:29Z</dcterms:created>
  <dcterms:modified xsi:type="dcterms:W3CDTF">2019-04-09T06:34:55Z</dcterms:modified>
</cp:coreProperties>
</file>