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80" r:id="rId5"/>
    <p:sldId id="273" r:id="rId6"/>
    <p:sldId id="259" r:id="rId7"/>
    <p:sldId id="275" r:id="rId8"/>
    <p:sldId id="260" r:id="rId9"/>
    <p:sldId id="261" r:id="rId10"/>
    <p:sldId id="262" r:id="rId11"/>
    <p:sldId id="263" r:id="rId12"/>
    <p:sldId id="278" r:id="rId13"/>
    <p:sldId id="265" r:id="rId14"/>
    <p:sldId id="279" r:id="rId15"/>
    <p:sldId id="266" r:id="rId16"/>
    <p:sldId id="270" r:id="rId17"/>
    <p:sldId id="268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1DB48-E7B0-42B3-BF65-576592A3B353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FA4EF-FEF6-45C4-8F8A-0611140E05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4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4EF-FEF6-45C4-8F8A-0611140E05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1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A4EF-FEF6-45C4-8F8A-0611140E05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5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7848872" cy="550912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288031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Великая Отечественная  война</a:t>
            </a:r>
            <a:r>
              <a:rPr lang="ru-RU" sz="66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1941-1945 гг.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33284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алинградская битв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" y="0"/>
            <a:ext cx="5340086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Город герой волгоград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1303040"/>
            <a:ext cx="3808716" cy="5078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8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Новости Севастополя / Новости Крыма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9" y="-226916"/>
            <a:ext cx="5596128" cy="367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&quot;Битва за Севастополь&quot;. Документальный сериал. &quot;Севастополь против Третьего рейха&quot;. - Телепрограмма - Великий Новгород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33" y="3448972"/>
            <a:ext cx="5596128" cy="3397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Мероприятия выходного дня - что посмотреть с детьми 15-16 июня (детская афиша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60"/>
            <a:ext cx="4842289" cy="3635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-1" y="404664"/>
            <a:ext cx="929557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10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gubernya63.ru/netcat_files/140/165/Evakuirovannye_raboch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8" y="2770"/>
            <a:ext cx="9052118" cy="6393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gubernya63.ru/netcat_files/102/145/Sborka_IL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0752"/>
            <a:ext cx="8600531" cy="6607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777\Desktop\3379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6863" y="503238"/>
            <a:ext cx="8235577" cy="573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2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Победа за нами. - Агитматериалы - ФОТОАЛЬБОМ СИП - Фотоальбом - Персональный сайт клана QRZ33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560"/>
            <a:ext cx="9215774" cy="622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москв ФОТО НОВОСТИ Сайт Love Opi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3" y="0"/>
            <a:ext cx="4228806" cy="2815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city.samara.ru/sites/default/files/novelty_additional_pictures/YT6F78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25" y="3033599"/>
            <a:ext cx="4657065" cy="3104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ирилл Максимов ВКонтакт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" y="2815176"/>
            <a:ext cx="4223551" cy="3334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В Тимашевске - официальный Информационный портал города Тимашевск : - Поздравления с Днем Победы - Автосалоны Тимашевска, Автом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06" y="-100789"/>
            <a:ext cx="4507574" cy="3012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i="1" dirty="0" smtClean="0">
                <a:solidFill>
                  <a:srgbClr val="002060"/>
                </a:solidFill>
              </a:rPr>
              <a:t>Благодарим за внимание!</a:t>
            </a:r>
            <a:endParaRPr lang="ru-RU" sz="8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Так началась война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1" y="620688"/>
            <a:ext cx="920051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08" y="6447515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777\Desktop\screenshot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8640"/>
            <a:ext cx="8712968" cy="6211800"/>
          </a:xfrm>
          <a:prstGeom prst="rect">
            <a:avLst/>
          </a:prstGeom>
          <a:noFill/>
        </p:spPr>
      </p:pic>
      <p:pic>
        <p:nvPicPr>
          <p:cNvPr id="5" name="Picture 2" descr="C:\Users\777\Desktop\screenshot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1912" y="341040"/>
            <a:ext cx="8712968" cy="621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33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Арслан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" y="-83478"/>
            <a:ext cx="9033790" cy="6464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рслан\Desktop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" y="-83478"/>
            <a:ext cx="9033790" cy="6464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6144"/>
            <a:ext cx="8745678" cy="6489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Великая Отечественная война альбом 2 / Фото VOV_1941_1945_1000 (22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38"/>
            <a:ext cx="9134246" cy="643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6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еликая Отечественная Война 1941-1945. (57 фото) BoxOffice.c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116632"/>
            <a:ext cx="9151021" cy="5872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Великая Отечественная Война 1941-1945. (57 фото) BoxOffice.c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4" y="269032"/>
            <a:ext cx="9151021" cy="5872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Блокадный Ленинград 1943 год - ЯПлакалъ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45" y="116632"/>
            <a:ext cx="9033789" cy="6007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се публикации пользователя Platinum72 &quot; Страница 36 &quot; ALLDA…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7350" cy="390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упола, кремль, город-герой москва, 9 мая обои, фото, картинк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093" y="2939504"/>
            <a:ext cx="5550019" cy="3468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8" y="6381328"/>
            <a:ext cx="1856392" cy="4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</Words>
  <Application>Microsoft Office PowerPoint</Application>
  <PresentationFormat>Экран (4:3)</PresentationFormat>
  <Paragraphs>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Великая Отечественная  война 1941-1945 гг. </vt:lpstr>
      <vt:lpstr>Так началась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Великой Отечественной войне 1941-1945 гг. </dc:title>
  <dc:creator>Арслан</dc:creator>
  <cp:lastModifiedBy>User</cp:lastModifiedBy>
  <cp:revision>42</cp:revision>
  <dcterms:created xsi:type="dcterms:W3CDTF">2015-01-29T17:18:55Z</dcterms:created>
  <dcterms:modified xsi:type="dcterms:W3CDTF">2022-03-20T08:36:39Z</dcterms:modified>
</cp:coreProperties>
</file>