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3" r:id="rId2"/>
    <p:sldId id="423" r:id="rId3"/>
    <p:sldId id="424" r:id="rId4"/>
    <p:sldId id="425" r:id="rId5"/>
    <p:sldId id="426" r:id="rId6"/>
    <p:sldId id="428" r:id="rId7"/>
    <p:sldId id="430" r:id="rId8"/>
    <p:sldId id="433" r:id="rId9"/>
    <p:sldId id="435" r:id="rId10"/>
    <p:sldId id="437" r:id="rId11"/>
    <p:sldId id="438" r:id="rId12"/>
    <p:sldId id="439" r:id="rId13"/>
    <p:sldId id="436" r:id="rId14"/>
    <p:sldId id="440" r:id="rId15"/>
    <p:sldId id="44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2F5B0E-7B77-4889-838C-A31CD5CE3B7A}">
          <p14:sldIdLst>
            <p14:sldId id="363"/>
            <p14:sldId id="423"/>
            <p14:sldId id="424"/>
            <p14:sldId id="425"/>
            <p14:sldId id="426"/>
            <p14:sldId id="428"/>
            <p14:sldId id="430"/>
            <p14:sldId id="433"/>
            <p14:sldId id="435"/>
            <p14:sldId id="437"/>
            <p14:sldId id="438"/>
            <p14:sldId id="439"/>
            <p14:sldId id="436"/>
            <p14:sldId id="440"/>
            <p14:sldId id="4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82" d="100"/>
          <a:sy n="82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30405-17E5-4D82-98FE-3531C59CD90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4D45-C58B-4742-8EC2-19C28B1923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0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133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6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8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9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3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8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0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1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4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2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6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86322-D01A-4FA0-9306-2EF552D4C49C}" type="datetimeFigureOut">
              <a:rPr lang="ru-RU" smtClean="0"/>
              <a:pPr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CE98-84F4-49D0-B964-2D6DD44BF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71" y="-21688"/>
            <a:ext cx="94303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16633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МАДОУ  ЦРР  детский сад №2  МО  </a:t>
            </a:r>
            <a:r>
              <a:rPr lang="ru-RU" b="1" dirty="0" err="1"/>
              <a:t>Усть-Лабинский</a:t>
            </a:r>
            <a:r>
              <a:rPr lang="ru-RU" b="1" dirty="0"/>
              <a:t> район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24208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04711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Опытно-экспериментальная работа на </a:t>
            </a:r>
            <a:r>
              <a:rPr lang="ru-RU" sz="3600" b="1" dirty="0" err="1">
                <a:solidFill>
                  <a:srgbClr val="002060"/>
                </a:solidFill>
              </a:rPr>
              <a:t>метеоплощке</a:t>
            </a:r>
            <a:r>
              <a:rPr lang="ru-RU" sz="3600" b="1" dirty="0">
                <a:solidFill>
                  <a:srgbClr val="002060"/>
                </a:solidFill>
              </a:rPr>
              <a:t> детского сада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69" y="2204864"/>
            <a:ext cx="4155944" cy="41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b="4600"/>
          <a:stretch/>
        </p:blipFill>
        <p:spPr>
          <a:xfrm>
            <a:off x="1500166" y="285728"/>
            <a:ext cx="6244973" cy="4379378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4714884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 давайте измерим силу ветра с помощью ленточек, веревочки и шарика, наполненного водой.</a:t>
            </a:r>
          </a:p>
          <a:p>
            <a:r>
              <a:rPr lang="ru-RU" sz="2400" dirty="0"/>
              <a:t>Шар не колышется, веревка тоже, а вот легкие ленточки развиваются на ветру.</a:t>
            </a:r>
          </a:p>
          <a:p>
            <a:r>
              <a:rPr lang="ru-RU" sz="2400" dirty="0"/>
              <a:t>Вывод: ветер слабый.</a:t>
            </a:r>
          </a:p>
        </p:txBody>
      </p:sp>
      <p:pic>
        <p:nvPicPr>
          <p:cNvPr id="24578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5240554"/>
            <a:ext cx="1346681" cy="126027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5"/>
          <a:stretch/>
        </p:blipFill>
        <p:spPr>
          <a:xfrm>
            <a:off x="428596" y="1214423"/>
            <a:ext cx="3562111" cy="2571768"/>
          </a:xfrm>
          <a:prstGeom prst="flowChartAlternateProcess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4372"/>
          <a:stretch/>
        </p:blipFill>
        <p:spPr>
          <a:xfrm>
            <a:off x="4929190" y="1214423"/>
            <a:ext cx="3756777" cy="2500330"/>
          </a:xfrm>
          <a:prstGeom prst="flowChartAlternateProcess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2325" b="19392"/>
          <a:stretch/>
        </p:blipFill>
        <p:spPr>
          <a:xfrm>
            <a:off x="428596" y="4071942"/>
            <a:ext cx="3705089" cy="2428892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4071942"/>
            <a:ext cx="4050928" cy="2452641"/>
          </a:xfrm>
          <a:prstGeom prst="flowChartAlternateProcess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5720" y="214290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Продолжаем наши опыты. Возьмем пакеты и поймаем воздух.   А вы пробовали когда- </a:t>
            </a:r>
            <a:r>
              <a:rPr lang="ru-RU" sz="2000" dirty="0" err="1"/>
              <a:t>нибудь</a:t>
            </a:r>
            <a:r>
              <a:rPr lang="ru-RU" sz="2000" dirty="0"/>
              <a:t>  ловить воздух ?      До чего же интересно!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357166"/>
            <a:ext cx="928694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4" r="69902" b="2912"/>
          <a:stretch>
            <a:fillRect/>
          </a:stretch>
        </p:blipFill>
        <p:spPr bwMode="auto">
          <a:xfrm>
            <a:off x="3214678" y="3071810"/>
            <a:ext cx="1714512" cy="1935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6876" r="4545"/>
          <a:stretch/>
        </p:blipFill>
        <p:spPr>
          <a:xfrm>
            <a:off x="428596" y="1000108"/>
            <a:ext cx="4533319" cy="3429024"/>
          </a:xfrm>
          <a:prstGeom prst="flowChartAlternateProcess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835960"/>
            <a:ext cx="3500462" cy="5576330"/>
          </a:xfrm>
          <a:prstGeom prst="flowChartAlternateProcess">
            <a:avLst/>
          </a:prstGeom>
        </p:spPr>
      </p:pic>
      <p:pic>
        <p:nvPicPr>
          <p:cNvPr id="21508" name="Picture 4" descr="https://infodoski.ru/images/detailed/8/%D0%9E_44_cop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4364872"/>
            <a:ext cx="3143272" cy="22784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214290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Занесем результаты наших исследований и наблюдений.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5283" r="3030"/>
          <a:stretch/>
        </p:blipFill>
        <p:spPr>
          <a:xfrm>
            <a:off x="1000100" y="1349813"/>
            <a:ext cx="7215238" cy="5222458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0100" y="214291"/>
            <a:ext cx="7072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Вот это здорово! Даже малышам стало интересно, чем мы тут занимаемся.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r="22925"/>
          <a:stretch/>
        </p:blipFill>
        <p:spPr bwMode="auto">
          <a:xfrm>
            <a:off x="1500166" y="1785926"/>
            <a:ext cx="6643734" cy="4792999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7356" y="214291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итогам наших наблюдений сегодня выдался  ясный, солнечный денек, ветер слабый, дует с юга, температура воздуха  плюс 28. </a:t>
            </a:r>
          </a:p>
          <a:p>
            <a:pPr algn="just"/>
            <a:r>
              <a:rPr lang="ru-RU" dirty="0"/>
              <a:t>Ну, а мы на этом не останавливаемся, будем дружно играть, ну а пока польем морковь, так как по нашим наблюдениям дождя пока не предвидится.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7" r="37800"/>
          <a:stretch>
            <a:fillRect/>
          </a:stretch>
        </p:blipFill>
        <p:spPr>
          <a:xfrm>
            <a:off x="214282" y="4643446"/>
            <a:ext cx="1143008" cy="178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b="-4167"/>
          <a:stretch>
            <a:fillRect/>
          </a:stretch>
        </p:blipFill>
        <p:spPr>
          <a:xfrm>
            <a:off x="8143900" y="1357298"/>
            <a:ext cx="766067" cy="17859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1357322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8" y="285728"/>
            <a:ext cx="8856418" cy="6296024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5786" y="5429264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tx2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571612"/>
            <a:ext cx="6500857" cy="4956828"/>
          </a:xfrm>
          <a:prstGeom prst="flowChartAlternateProcess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Старичок-</a:t>
            </a:r>
            <a:r>
              <a:rPr lang="ru-RU" sz="3600" dirty="0" err="1"/>
              <a:t>Лесовичок</a:t>
            </a:r>
            <a:r>
              <a:rPr lang="ru-RU" sz="3600" dirty="0"/>
              <a:t> приглашает на экскурсию</a:t>
            </a:r>
          </a:p>
        </p:txBody>
      </p:sp>
      <p:pic>
        <p:nvPicPr>
          <p:cNvPr id="37890" name="Picture 2" descr="https://phonoteka.org/uploads/posts/2021-05/1620865173_6-phonoteka_org-p-fon-dlya-meteostantsii-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4572008"/>
            <a:ext cx="1893233" cy="1785950"/>
          </a:xfrm>
          <a:prstGeom prst="rect">
            <a:avLst/>
          </a:prstGeom>
          <a:noFill/>
        </p:spPr>
      </p:pic>
      <p:pic>
        <p:nvPicPr>
          <p:cNvPr id="6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 b="51456"/>
          <a:stretch>
            <a:fillRect/>
          </a:stretch>
        </p:blipFill>
        <p:spPr bwMode="auto">
          <a:xfrm>
            <a:off x="6929454" y="1571612"/>
            <a:ext cx="2016593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500174"/>
            <a:ext cx="8123015" cy="4950312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Посмотрим по схеме, куда отправляться!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857232"/>
            <a:ext cx="1571636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www.megabomba.com.ua/images/723c617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r="21094" b="4356"/>
          <a:stretch>
            <a:fillRect/>
          </a:stretch>
        </p:blipFill>
        <p:spPr bwMode="auto">
          <a:xfrm>
            <a:off x="6715140" y="3786190"/>
            <a:ext cx="2071702" cy="2857520"/>
          </a:xfrm>
          <a:prstGeom prst="rect">
            <a:avLst/>
          </a:prstGeom>
          <a:noFill/>
        </p:spPr>
      </p:pic>
      <p:pic>
        <p:nvPicPr>
          <p:cNvPr id="8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000372"/>
            <a:ext cx="1346681" cy="1260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" y="357166"/>
            <a:ext cx="5176976" cy="6383420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43570" y="500042"/>
            <a:ext cx="32861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Вот мы и на </a:t>
            </a:r>
            <a:r>
              <a:rPr lang="ru-RU" sz="2800" dirty="0" err="1"/>
              <a:t>метеоплощадке</a:t>
            </a:r>
            <a:r>
              <a:rPr lang="ru-RU" sz="2800" dirty="0"/>
              <a:t>!</a:t>
            </a:r>
          </a:p>
          <a:p>
            <a:r>
              <a:rPr lang="ru-RU" sz="2800" dirty="0"/>
              <a:t>Очень интересно, что  же здесь находится?</a:t>
            </a:r>
          </a:p>
          <a:p>
            <a:r>
              <a:rPr lang="ru-RU" sz="2800" dirty="0"/>
              <a:t>Что все это значит?</a:t>
            </a:r>
          </a:p>
          <a:p>
            <a:r>
              <a:rPr lang="ru-RU" sz="2800" dirty="0"/>
              <a:t>Для чего это нужно?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04"/>
            <a:ext cx="1571636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https://www.megabomba.com.ua/images/723c617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643314"/>
            <a:ext cx="2987665" cy="2987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1214422"/>
            <a:ext cx="7358114" cy="5344310"/>
          </a:xfrm>
          <a:prstGeom prst="flowChartAlternateProcess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7224" y="285728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Что же это за прибор? Как он работает?</a:t>
            </a:r>
          </a:p>
        </p:txBody>
      </p:sp>
      <p:pic>
        <p:nvPicPr>
          <p:cNvPr id="5" name="Picture 2" descr="https://thumbs.dreamstime.com/z/%D0%B4%D0%B8%D0%B7%D0%B0%D0%B9%D0%BD-%D0%BF%D0%BE%D0%B3%D0%BE-%D1%8B-4256237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65596" b="2292"/>
          <a:stretch>
            <a:fillRect/>
          </a:stretch>
        </p:blipFill>
        <p:spPr bwMode="auto">
          <a:xfrm>
            <a:off x="142844" y="1571612"/>
            <a:ext cx="1214445" cy="5072098"/>
          </a:xfrm>
          <a:prstGeom prst="rect">
            <a:avLst/>
          </a:prstGeom>
          <a:noFill/>
        </p:spPr>
      </p:pic>
      <p:pic>
        <p:nvPicPr>
          <p:cNvPr id="8" name="Picture 2" descr="https://phonoteka.org/uploads/posts/2021-05/1620865145_2-phonoteka_org-p-fon-dlya-meteostantsii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 b="51456"/>
          <a:stretch>
            <a:fillRect/>
          </a:stretch>
        </p:blipFill>
        <p:spPr bwMode="auto">
          <a:xfrm>
            <a:off x="0" y="357166"/>
            <a:ext cx="1396103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928670"/>
            <a:ext cx="4286280" cy="3143994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Крутится, но совсем слабо.</a:t>
            </a:r>
          </a:p>
        </p:txBody>
      </p:sp>
      <p:pic>
        <p:nvPicPr>
          <p:cNvPr id="5" name="Picture 2" descr="https://thumbs.dreamstime.com/z/%D0%BF%D0%BE%D0%B3%D0%BE%D0%B4%D0%B0-02-%D0%B8%D0%BA%D0%BE%D0%BD-%D1%83%D1%81%D1%82%D0%B0%D0%BD%D0%BE%D0%B2%D0%BB%D0%B5%D0%BD%D0%BD%D0%B0%D1%8F-1471306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3" b="8491"/>
          <a:stretch>
            <a:fillRect/>
          </a:stretch>
        </p:blipFill>
        <p:spPr bwMode="auto">
          <a:xfrm>
            <a:off x="7316235" y="635610"/>
            <a:ext cx="1542045" cy="543659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3264797"/>
            <a:ext cx="4714908" cy="3307289"/>
          </a:xfrm>
          <a:prstGeom prst="flowChartAlternateProcess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278605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Ничего, мы поможем!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6327" r="11090" b="7306"/>
          <a:stretch/>
        </p:blipFill>
        <p:spPr>
          <a:xfrm>
            <a:off x="785786" y="1571612"/>
            <a:ext cx="7603568" cy="5000660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214291"/>
            <a:ext cx="71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Продолжаем наши исследования. Нам понадобятся воздушные шары, вода, лейка, ведерки, нитки и палка.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r="11818"/>
          <a:stretch/>
        </p:blipFill>
        <p:spPr>
          <a:xfrm>
            <a:off x="714348" y="1500174"/>
            <a:ext cx="3214710" cy="2429019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Шар без воды оказался легче, посмотрите, как он подлетел вверх, так и хочет улететь!  А вот с водой  даже не шевелится. Делаем вывод: сегодня ветер слабый.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11360"/>
          <a:stretch/>
        </p:blipFill>
        <p:spPr>
          <a:xfrm>
            <a:off x="5214942" y="1500174"/>
            <a:ext cx="3286168" cy="2428892"/>
          </a:xfrm>
          <a:prstGeom prst="flowChartAlternateProcess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6421" r="14393"/>
          <a:stretch/>
        </p:blipFill>
        <p:spPr>
          <a:xfrm>
            <a:off x="2786050" y="4071942"/>
            <a:ext cx="3357586" cy="2608331"/>
          </a:xfrm>
          <a:prstGeom prst="flowChartAlternateProcess">
            <a:avLst/>
          </a:prstGeom>
        </p:spPr>
      </p:pic>
      <p:pic>
        <p:nvPicPr>
          <p:cNvPr id="9" name="Picture 2" descr="https://www.kirtasiyedolabi.com/image/cache/catalog/Urunler/oyuncak/bilimsel%20oyuncak/clementoni-hava-durumu-istasyonu-2-540x78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11112" b="18269"/>
          <a:stretch>
            <a:fillRect/>
          </a:stretch>
        </p:blipFill>
        <p:spPr bwMode="auto">
          <a:xfrm>
            <a:off x="428596" y="4857760"/>
            <a:ext cx="1567543" cy="1714512"/>
          </a:xfrm>
          <a:prstGeom prst="rect">
            <a:avLst/>
          </a:prstGeom>
          <a:noFill/>
        </p:spPr>
      </p:pic>
      <p:pic>
        <p:nvPicPr>
          <p:cNvPr id="10" name="Picture 2" descr="http://ae01.alicdn.com/kf/HTB1qXGchu3tHKVjSZSgq6x4QFXar.jpg?width=904&amp;height=846&amp;hash=175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86" y="4786322"/>
            <a:ext cx="1832054" cy="1714511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642918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512648_6-p-fon-dlya-prezentatsii-na-temu-professi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r="6818" b="6481"/>
          <a:stretch/>
        </p:blipFill>
        <p:spPr>
          <a:xfrm>
            <a:off x="2175633" y="1643050"/>
            <a:ext cx="6800632" cy="4958782"/>
          </a:xfrm>
          <a:prstGeom prst="flowChartAlternateProcess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285728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Интересно, а когда мы их бросим, какой шар улетит быстрее? Конечно же без воды, он так и вырывается из рук. Егор лови его.  Тяжелые шары у нас сегодня не полетели.</a:t>
            </a:r>
          </a:p>
        </p:txBody>
      </p:sp>
      <p:pic>
        <p:nvPicPr>
          <p:cNvPr id="5" name="Picture 2" descr="https://www.kirtasiyedolabi.com/image/cache/catalog/Urunler/oyuncak/bilimsel%20oyuncak/clementoni-hava-durumu-istasyonu-2-540x78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11112" b="18269"/>
          <a:stretch>
            <a:fillRect/>
          </a:stretch>
        </p:blipFill>
        <p:spPr bwMode="auto">
          <a:xfrm>
            <a:off x="285720" y="4572008"/>
            <a:ext cx="1567543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297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Ирина Вертепа</cp:lastModifiedBy>
  <cp:revision>143</cp:revision>
  <dcterms:created xsi:type="dcterms:W3CDTF">2019-05-05T14:01:50Z</dcterms:created>
  <dcterms:modified xsi:type="dcterms:W3CDTF">2022-03-27T20:31:22Z</dcterms:modified>
</cp:coreProperties>
</file>