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F9440-F7DA-251D-963C-C5C51F15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4474F2-DA68-568F-CCA5-D0905D381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76574-21EB-CDE3-6534-A98F0AE7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E0C74-6C34-E44B-DF4C-80C5212E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9F2E9-871E-9830-EA45-0AC4386F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D8BA8-59C8-4564-7C38-22606B54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DA438C-AB37-AE00-6202-3F91577E8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34575-E012-1AE6-66C1-031A9614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048AE-F554-379F-A11B-DC5647DE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CF23B-ABC3-BA1E-7A05-0A7CB0EA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E9C2E3-3696-CEA2-A56F-7465D85EC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1CFB37-0CA8-7F6F-4B4E-CEDD8F924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CDAB1-58F3-8B4B-74C9-DD1EC7CF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B383A-0D1B-D02A-5174-182D8088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DC936A-2B23-16B5-596E-C2E7CFD8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03F5-EA49-6C5D-1D44-ADCB20AB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4496F-DDF6-ABE2-A3DE-2E609227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EA114-01C3-B551-27EC-2CC850D1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E64D2-6FE1-5035-B0FF-EC3B0538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14EAD-B9A9-7309-5BC4-43590857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4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F47A-5552-E3A7-10AD-189B99D5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A105C-8834-2413-422E-39CA56DE0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C0387-DC6B-54A7-1B1D-52D61B62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D1464-9CB9-EDB2-2843-A025314B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1EC14-3302-FB33-2951-0E596D32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9346-2B83-9930-7ECD-122F6F66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C5C11-C0BE-8F89-3567-928762B7B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B6950-66D7-CBEF-D992-3FF70B11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88407C-1FC4-46F4-C07F-6212CEAA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5BD7A0-C6ED-AEED-D22F-1271FC49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D0229-39E2-3C95-9D38-246E0DE2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4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C752-CD72-7D96-E057-F5B325F7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D8326-6BFF-291D-6F6E-01775FDA5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BF8C96-2E21-1154-BCC6-404C37395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FB9EC6-C9E5-1D19-C07F-963A7CCB0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75A55-2187-CAE3-9EA4-4143259FA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4C3055-C98A-E03E-436C-BBEA9040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096C8B-0CC0-EB65-8242-6470AEDE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705E17-7C97-3776-6F92-502008E2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4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655D-444F-F937-B243-78C43048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6D8814-2F10-5B36-5DBF-4757896D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BC523C-AAE6-8C1D-07F1-DFCEB33A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0C9FBD-D314-62C1-78B7-5DD6C70F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301AA4-F979-D3A8-6008-A1983D54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2CBD9F-14B9-80F7-15D0-3F367AA1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18244-A86A-1308-3541-43649861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64391-B412-03CB-496B-377A563B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65F7C-428A-3D58-E42E-EAECCB7B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D8C9BA-2241-6C76-858D-1C32B0512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F789B-179E-CD93-13F7-F2210B49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60553-2BBD-E81D-BFFB-AA5A110E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0D929-E154-89F1-56A9-B5E217C5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7C65C-75EA-60A3-7F86-03C9B96C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3B2EFF-0171-C0DF-7371-418E0052E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1C61A-EDB6-56BD-92F2-95480F56E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34150F-5F1E-0474-FDDE-7AC93737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4741E2-420B-6757-2302-DE7DAA78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3F1A3-061E-7C91-DBEB-165AB522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4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37A52-0A52-2032-C321-631ACE22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B4C1D-B83F-483E-E05B-9DA02015B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E0B61-ED28-4A17-E554-FACD0BA8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AA39-01D8-41F8-8041-2E7AFB27F3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0ED09-EE5B-5CAB-0449-B341C82C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21077-C936-DE75-36FE-A18CE461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C71-0027-4B0A-89A1-A83DA363A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0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48245-DAE1-A039-E218-B4DC1498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816" y="301087"/>
            <a:ext cx="14650026" cy="3659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A391F7-9D7C-2FE2-9952-5D8F9C0A1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D466F1-20B9-B39A-200F-A19A4842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48" y="74207"/>
            <a:ext cx="9918072" cy="66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B20CEFA-8E2B-1D82-8B3F-BDA814F2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9" y="312814"/>
            <a:ext cx="11368062" cy="64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65F3889-4698-27FF-93D8-1684B2E0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A07F852-EC38-E56D-6F52-93857D7A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7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CC6A0FD-D25D-96AC-69C2-A9F20108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85738"/>
            <a:ext cx="97440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1CA7427-769A-63C4-CEFF-3DEF3B86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121920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84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Крюкова</dc:creator>
  <cp:lastModifiedBy>Татьяна Крюкова</cp:lastModifiedBy>
  <cp:revision>1</cp:revision>
  <dcterms:created xsi:type="dcterms:W3CDTF">2022-11-07T07:56:53Z</dcterms:created>
  <dcterms:modified xsi:type="dcterms:W3CDTF">2022-11-07T07:56:53Z</dcterms:modified>
</cp:coreProperties>
</file>