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3" r:id="rId11"/>
    <p:sldId id="269" r:id="rId12"/>
    <p:sldId id="265" r:id="rId13"/>
    <p:sldId id="268" r:id="rId14"/>
    <p:sldId id="267" r:id="rId15"/>
    <p:sldId id="266" r:id="rId16"/>
    <p:sldId id="275" r:id="rId17"/>
    <p:sldId id="272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4;&#1086;&#1089;&#1087;&#1080;&#1090;&#1072;&#1090;&#1077;&#1083;&#1100;\1\&#1072;&#1080;&#1089;&#1090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4;&#1086;&#1089;&#1087;&#1080;&#1090;&#1072;&#1090;&#1077;&#1083;&#1100;\1\0063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006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4;&#1086;&#1089;&#1087;&#1080;&#1090;&#1072;&#1090;&#1077;&#1083;&#1100;\1\&#1089;&#1086;&#1083;&#1086;&#1074;&#1077;&#1081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4;&#1086;&#1089;&#1087;&#1080;&#1090;&#1072;&#1090;&#1077;&#1083;&#1100;\1\&#1082;&#1091;&#1082;&#1091;&#1096;&#1082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4;&#1086;&#1089;&#1087;&#1080;&#1090;&#1072;&#1090;&#1077;&#1083;&#1100;\1\&#1083;&#1072;&#1089;&#1090;&#1086;&#1095;&#1082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1" y="1142984"/>
            <a:ext cx="89297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Непрерывная непосредственная образовательная деятельность в старшей группе на тему: «Весна. Перелетные птицы»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«Познавательное развитие»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Зибарева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Познакомить детей с перелетными птицами, выяснить, почему их так называют, развивать активный и пассивный словарь детей, совершенствовать навыки ведения беседы и умение отвечать на вопросы.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Обучающие: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знания детей о птицах.  Закрепить знания о перелетных птицах. Закрепить обобщающие понятия.  Обучать развернутому высказыванию.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Расширить представление детей о перелётных птицах, их внешнем виде, образе жизни.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речевой активности, диалогической речи, зрительного восприятия и внимания, артикуляционной и мелкой моторики, творческого воображения.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навыков сотрудничества, доброжелательности. Воспитание бережного отношения к природе.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терапия,</a:t>
            </a:r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психологически комфортную среду, способствовать снятию эмоционального и физического напряжения, обогащать эмоциональную сферу положительными эмоциями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4" name="Рисунок 3" descr="origina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3" y="0"/>
            <a:ext cx="8143932" cy="695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аи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35716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Перелётные птиц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470" y="428604"/>
            <a:ext cx="10212940" cy="6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1649582633_3-vsegda-pomnim-com-p-gnezda-grachei-na-dereve-foto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97" y="2158708"/>
            <a:ext cx="5786478" cy="4342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663142790_1-poknok-art-p-voroni-yaitsa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6" y="0"/>
            <a:ext cx="600075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match-6366bdde3ea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2643182"/>
            <a:ext cx="5859171" cy="390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гнездо-ласточ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0"/>
            <a:ext cx="5357818" cy="357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1668754231_45-poknok-art-p-solovei-gnezdo-foto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086"/>
            <a:ext cx="5295914" cy="5295914"/>
          </a:xfrm>
          <a:prstGeom prst="rect">
            <a:avLst/>
          </a:prstGeom>
        </p:spPr>
      </p:pic>
      <p:pic>
        <p:nvPicPr>
          <p:cNvPr id="4" name="Рисунок 3" descr="Acrocephalus-bistrigiceps-eggs-nest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0"/>
            <a:ext cx="5443103" cy="362487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47a3db2378b1af01d8aae3b76991a5dc0ccd06f81c35010e5f09195c30dc87f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214290"/>
            <a:ext cx="5237348" cy="3933830"/>
          </a:xfrm>
          <a:prstGeom prst="rect">
            <a:avLst/>
          </a:prstGeom>
        </p:spPr>
      </p:pic>
      <p:pic>
        <p:nvPicPr>
          <p:cNvPr id="4" name="Рисунок 3" descr="1618692498_5-krasivosti_pro-p-gnezdo-skvortsa-ptitsi-krasivo-foto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143116"/>
            <a:ext cx="4524380" cy="452438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1c4ba1b755ed39d11f9fa77641aaf5f1-80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0"/>
            <a:ext cx="3784918" cy="3214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1649112520_54-vsegda-pomnim-com-p-znaki-prirodi-foto-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3857652" cy="3437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078589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429000"/>
            <a:ext cx="4086228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phpGv13GU_Pod-parusom-ekoznanij-Sverchkova-OYU_html_c5438735661f35e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0"/>
            <a:ext cx="3643338" cy="3584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stock-vector-spring-branch-with-two-birds-446757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500174"/>
            <a:ext cx="4659702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2000240"/>
            <a:ext cx="54919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Птичка- помощница</a:t>
            </a:r>
          </a:p>
          <a:p>
            <a:pPr algn="ctr"/>
            <a:endParaRPr lang="ru-RU" sz="4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006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785794"/>
            <a:ext cx="1162056" cy="116205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100606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4000504"/>
            <a:ext cx="5206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10060636" cy="6858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2428868"/>
            <a:ext cx="72866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Доброе утро.</a:t>
            </a:r>
            <a:endParaRPr kumimoji="0" lang="ru-RU" sz="3200" b="1" i="1" u="none" strike="noStrike" normalizeH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Доброе утро улыбчивым лицам!</a:t>
            </a:r>
            <a:endParaRPr kumimoji="0" lang="ru-RU" sz="3200" b="1" i="1" u="none" strike="noStrike" normalizeH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Доброе утро солнцу и птицам!</a:t>
            </a:r>
            <a:endParaRPr kumimoji="0" lang="ru-RU" sz="3200" b="1" i="1" u="none" strike="noStrike" normalizeH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каждый становится добрым, доверчивым.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доброе утро продлится до вечера!</a:t>
            </a:r>
            <a:r>
              <a:rPr kumimoji="0" lang="ru-RU" sz="3200" b="1" i="1" u="none" strike="noStrike" normalizeH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a49a6f011938ad2aa7221ef60ff847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13" y="0"/>
            <a:ext cx="78617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1576021381_1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476358"/>
            <a:ext cx="8072462" cy="538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006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928670"/>
            <a:ext cx="1162056" cy="116205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Перелётные птиц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2570" y="849144"/>
            <a:ext cx="10226668" cy="600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10060636" cy="6858000"/>
          </a:xfrm>
          <a:prstGeom prst="rect">
            <a:avLst/>
          </a:prstGeom>
        </p:spPr>
      </p:pic>
      <p:pic>
        <p:nvPicPr>
          <p:cNvPr id="4" name="Рисунок 3" descr="1640403415_43-pofoto-club-p-ptitsi-letyat-staei-foto-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4143380"/>
            <a:ext cx="4504944" cy="2529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uchenye-vyjasnili-pochemu-pticy-letjat-klin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058449"/>
            <a:ext cx="4516562" cy="2539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576533617_0_132_3072_1860_1920x0_80_0_0_18c456b93c7ccf9842607ab124cecf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026896"/>
            <a:ext cx="4905410" cy="2759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29322" y="3643314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Клин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285728"/>
            <a:ext cx="1165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Косяк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424983df9085edd4df4792567ab38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85794"/>
            <a:ext cx="3786214" cy="2839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00034" y="214290"/>
            <a:ext cx="2928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Прямой фронт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50043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Стая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1637787195_40-flomaster-club-p-solovei-risunok-dlya-detei-detskie-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-12097"/>
            <a:ext cx="5286412" cy="6870097"/>
          </a:xfrm>
          <a:prstGeom prst="rect">
            <a:avLst/>
          </a:prstGeom>
        </p:spPr>
      </p:pic>
      <p:pic>
        <p:nvPicPr>
          <p:cNvPr id="5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500042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318" y="0"/>
            <a:ext cx="10060636" cy="6858000"/>
          </a:xfrm>
          <a:prstGeom prst="rect">
            <a:avLst/>
          </a:prstGeom>
        </p:spPr>
      </p:pic>
      <p:pic>
        <p:nvPicPr>
          <p:cNvPr id="7" name="Рисунок 6" descr="c138a281f70ea5783fa2ec792b06723aa29876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65386"/>
            <a:ext cx="7715304" cy="6047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71435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65385_4-p-fon-dlya-prezentatsii-vesn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0"/>
            <a:ext cx="10060636" cy="6858000"/>
          </a:xfrm>
          <a:prstGeom prst="rect">
            <a:avLst/>
          </a:prstGeom>
        </p:spPr>
      </p:pic>
      <p:pic>
        <p:nvPicPr>
          <p:cNvPr id="3" name="Рисунок 2" descr="slide_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418"/>
            <a:ext cx="9072626" cy="6344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ласто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42918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68</Words>
  <PresentationFormat>Экран (4:3)</PresentationFormat>
  <Paragraphs>24</Paragraphs>
  <Slides>19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47</cp:revision>
  <dcterms:created xsi:type="dcterms:W3CDTF">2023-03-14T10:13:18Z</dcterms:created>
  <dcterms:modified xsi:type="dcterms:W3CDTF">2023-03-18T19:23:34Z</dcterms:modified>
</cp:coreProperties>
</file>