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9" r:id="rId8"/>
    <p:sldId id="280" r:id="rId9"/>
    <p:sldId id="266" r:id="rId10"/>
    <p:sldId id="281" r:id="rId11"/>
    <p:sldId id="282" r:id="rId12"/>
    <p:sldId id="290" r:id="rId13"/>
    <p:sldId id="289" r:id="rId14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,Bold" panose="020B0604020202020204" charset="0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E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3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01" name="Freeform 10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" name="Picture 1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2" y="92346"/>
            <a:ext cx="9038808" cy="6717632"/>
          </a:xfrm>
          <a:prstGeom prst="rect">
            <a:avLst/>
          </a:prstGeom>
          <a:noFill/>
          <a:extLst/>
        </p:spPr>
      </p:pic>
      <p:sp>
        <p:nvSpPr>
          <p:cNvPr id="103" name="Freeform 103"/>
          <p:cNvSpPr/>
          <p:nvPr/>
        </p:nvSpPr>
        <p:spPr>
          <a:xfrm>
            <a:off x="65313" y="69723"/>
            <a:ext cx="9013408" cy="6692232"/>
          </a:xfrm>
          <a:custGeom>
            <a:avLst/>
            <a:gdLst/>
            <a:ahLst/>
            <a:cxnLst/>
            <a:rect l="0" t="0" r="0" b="0"/>
            <a:pathLst>
              <a:path w="9013408" h="6692232">
                <a:moveTo>
                  <a:pt x="0" y="329947"/>
                </a:moveTo>
                <a:cubicBezTo>
                  <a:pt x="0" y="147701"/>
                  <a:pt x="147678" y="0"/>
                  <a:pt x="329860" y="0"/>
                </a:cubicBezTo>
                <a:lnTo>
                  <a:pt x="8683463" y="0"/>
                </a:lnTo>
                <a:cubicBezTo>
                  <a:pt x="8865707" y="0"/>
                  <a:pt x="9013408" y="147701"/>
                  <a:pt x="9013408" y="329947"/>
                </a:cubicBezTo>
                <a:lnTo>
                  <a:pt x="9013408" y="6362370"/>
                </a:lnTo>
                <a:cubicBezTo>
                  <a:pt x="9013408" y="6544552"/>
                  <a:pt x="8865707" y="6692232"/>
                  <a:pt x="8683463" y="6692232"/>
                </a:cubicBezTo>
                <a:lnTo>
                  <a:pt x="329860" y="6692232"/>
                </a:lnTo>
                <a:cubicBezTo>
                  <a:pt x="147678" y="6692232"/>
                  <a:pt x="0" y="6544552"/>
                  <a:pt x="0" y="6362370"/>
                </a:cubicBezTo>
                <a:close/>
              </a:path>
            </a:pathLst>
          </a:custGeom>
          <a:noFill/>
          <a:ln w="6350" cap="sq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04"/>
          <p:cNvSpPr/>
          <p:nvPr/>
        </p:nvSpPr>
        <p:spPr>
          <a:xfrm>
            <a:off x="62931" y="1449325"/>
            <a:ext cx="9021571" cy="1527302"/>
          </a:xfrm>
          <a:custGeom>
            <a:avLst/>
            <a:gdLst/>
            <a:ahLst/>
            <a:cxnLst/>
            <a:rect l="0" t="0" r="0" b="0"/>
            <a:pathLst>
              <a:path w="9021571" h="1527302">
                <a:moveTo>
                  <a:pt x="0" y="1527302"/>
                </a:moveTo>
                <a:lnTo>
                  <a:pt x="9021571" y="1527302"/>
                </a:lnTo>
                <a:lnTo>
                  <a:pt x="9021571" y="0"/>
                </a:lnTo>
                <a:lnTo>
                  <a:pt x="0" y="0"/>
                </a:lnTo>
                <a:lnTo>
                  <a:pt x="0" y="1527302"/>
                </a:lnTo>
                <a:close/>
              </a:path>
            </a:pathLst>
          </a:custGeom>
          <a:solidFill>
            <a:srgbClr val="D34817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Freeform 105"/>
          <p:cNvSpPr/>
          <p:nvPr/>
        </p:nvSpPr>
        <p:spPr>
          <a:xfrm>
            <a:off x="62931" y="1396689"/>
            <a:ext cx="9021571" cy="120581"/>
          </a:xfrm>
          <a:custGeom>
            <a:avLst/>
            <a:gdLst/>
            <a:ahLst/>
            <a:cxnLst/>
            <a:rect l="0" t="0" r="0" b="0"/>
            <a:pathLst>
              <a:path w="9021571" h="120581">
                <a:moveTo>
                  <a:pt x="0" y="120581"/>
                </a:moveTo>
                <a:lnTo>
                  <a:pt x="9021571" y="120581"/>
                </a:lnTo>
                <a:lnTo>
                  <a:pt x="9021571" y="0"/>
                </a:lnTo>
                <a:lnTo>
                  <a:pt x="0" y="0"/>
                </a:lnTo>
                <a:lnTo>
                  <a:pt x="0" y="120581"/>
                </a:lnTo>
                <a:close/>
              </a:path>
            </a:pathLst>
          </a:custGeom>
          <a:solidFill>
            <a:srgbClr val="E6B1A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Freeform 106"/>
          <p:cNvSpPr/>
          <p:nvPr/>
        </p:nvSpPr>
        <p:spPr>
          <a:xfrm>
            <a:off x="62931" y="2976712"/>
            <a:ext cx="9021571" cy="110531"/>
          </a:xfrm>
          <a:custGeom>
            <a:avLst/>
            <a:gdLst/>
            <a:ahLst/>
            <a:cxnLst/>
            <a:rect l="0" t="0" r="0" b="0"/>
            <a:pathLst>
              <a:path w="9021571" h="110531">
                <a:moveTo>
                  <a:pt x="0" y="110531"/>
                </a:moveTo>
                <a:lnTo>
                  <a:pt x="9021571" y="110531"/>
                </a:lnTo>
                <a:lnTo>
                  <a:pt x="9021571" y="0"/>
                </a:lnTo>
                <a:lnTo>
                  <a:pt x="0" y="0"/>
                </a:lnTo>
                <a:lnTo>
                  <a:pt x="0" y="110531"/>
                </a:lnTo>
                <a:close/>
              </a:path>
            </a:pathLst>
          </a:custGeom>
          <a:solidFill>
            <a:srgbClr val="918485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6206" y="3464345"/>
            <a:ext cx="3775272" cy="1882071"/>
          </a:xfrm>
          <a:prstGeom prst="rect">
            <a:avLst/>
          </a:prstGeom>
          <a:noFill/>
          <a:extLst/>
        </p:spPr>
      </p:pic>
      <p:sp>
        <p:nvSpPr>
          <p:cNvPr id="127" name="Rectangle 127"/>
          <p:cNvSpPr/>
          <p:nvPr/>
        </p:nvSpPr>
        <p:spPr>
          <a:xfrm>
            <a:off x="37428" y="206889"/>
            <a:ext cx="8060861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58088"/>
            <a:r>
              <a:rPr lang="ru-RU" sz="1400" b="0" i="0" spc="-10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</a:t>
            </a:r>
            <a:r>
              <a:rPr lang="ru-RU" sz="1400" b="0" i="0" spc="-10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образовательное учреждение «Детский сад комбинированного вида №27 «Петушок»</a:t>
            </a:r>
            <a:endParaRPr lang="en-US" sz="1400" b="0" i="0" spc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ectangle 132"/>
          <p:cNvSpPr/>
          <p:nvPr/>
        </p:nvSpPr>
        <p:spPr>
          <a:xfrm>
            <a:off x="3367785" y="6348837"/>
            <a:ext cx="1682705" cy="277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="0" i="0" spc="-145" baseline="0" dirty="0">
                <a:latin typeface="Cambria"/>
              </a:rPr>
              <a:t>г</a:t>
            </a:r>
            <a:r>
              <a:rPr lang="en-US" sz="1802" b="0" i="0" spc="0" baseline="0" dirty="0">
                <a:latin typeface="Cambria"/>
              </a:rPr>
              <a:t>. </a:t>
            </a:r>
            <a:r>
              <a:rPr lang="ru-RU" sz="1802" b="0" i="0" spc="0" baseline="0" dirty="0" smtClean="0">
                <a:latin typeface="Cambria"/>
              </a:rPr>
              <a:t>Саянск</a:t>
            </a:r>
            <a:r>
              <a:rPr lang="en-US" sz="1802" b="0" i="0" spc="0" baseline="0" dirty="0" smtClean="0">
                <a:latin typeface="Cambria"/>
              </a:rPr>
              <a:t>, </a:t>
            </a:r>
            <a:r>
              <a:rPr lang="en-US" sz="16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6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2" b="0" i="0" spc="-146" baseline="0" dirty="0">
                <a:latin typeface="Cambria"/>
              </a:rPr>
              <a:t>г</a:t>
            </a:r>
            <a:r>
              <a:rPr lang="en-US" sz="1802" b="0" i="0" spc="0" baseline="0" dirty="0">
                <a:latin typeface="Cambria"/>
              </a:rPr>
              <a:t>. </a:t>
            </a:r>
          </a:p>
        </p:txBody>
      </p:sp>
      <p:sp>
        <p:nvSpPr>
          <p:cNvPr id="2" name="AutoShape 2" descr="Мультипликационный огонь: стоковые векторные изображения, иллюстраци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89" y="3290996"/>
            <a:ext cx="1826313" cy="32134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72" y="1415761"/>
            <a:ext cx="90542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2BE93D"/>
                </a:solidFill>
                <a:effectLst/>
              </a:rPr>
              <a:t>«КАК ПОДРУЖИТЬСЯ </a:t>
            </a:r>
          </a:p>
          <a:p>
            <a:pPr algn="ctr"/>
            <a:r>
              <a:rPr lang="ru-RU" sz="5400" b="1" cap="none" spc="0" dirty="0" smtClean="0">
                <a:ln/>
                <a:solidFill>
                  <a:srgbClr val="2BE93D"/>
                </a:solidFill>
                <a:effectLst/>
              </a:rPr>
              <a:t>С ОГНЁМ?»</a:t>
            </a:r>
            <a:endParaRPr lang="ru-RU" sz="5400" b="1" cap="none" spc="0" dirty="0">
              <a:ln/>
              <a:solidFill>
                <a:srgbClr val="2BE93D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3842" y="5524461"/>
            <a:ext cx="2284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Зубова Яна Леонидовна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432" y="3689532"/>
            <a:ext cx="1576436" cy="1576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357" y="3862319"/>
            <a:ext cx="2091318" cy="16381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473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6" name="Picture 2" descr="Cartoon Scene With Fireman Car Vehicle On The Road Near The Fire Station  Stock Illustration -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1" y="388585"/>
            <a:ext cx="8113418" cy="608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1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2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81" y="391916"/>
            <a:ext cx="8657202" cy="57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2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5" y="190500"/>
            <a:ext cx="4432697" cy="647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437" y="963036"/>
            <a:ext cx="3506109" cy="49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93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34" name="Picture 1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4" y="1268718"/>
            <a:ext cx="4643754" cy="5400040"/>
          </a:xfrm>
          <a:prstGeom prst="rect">
            <a:avLst/>
          </a:prstGeom>
          <a:noFill/>
          <a:extLst/>
        </p:spPr>
      </p:pic>
      <p:sp>
        <p:nvSpPr>
          <p:cNvPr id="135" name="Rectangle 135"/>
          <p:cNvSpPr/>
          <p:nvPr/>
        </p:nvSpPr>
        <p:spPr>
          <a:xfrm>
            <a:off x="1910207" y="574386"/>
            <a:ext cx="5617964" cy="8233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От</a:t>
            </a:r>
            <a:r>
              <a:rPr lang="en-US" sz="5402" b="1" i="0" spc="-32" baseline="0" dirty="0">
                <a:solidFill>
                  <a:srgbClr val="002060"/>
                </a:solidFill>
                <a:latin typeface="Calibri,Bold"/>
              </a:rPr>
              <a:t>г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ада</a:t>
            </a:r>
            <a:r>
              <a:rPr lang="en-US" sz="5402" b="1" i="0" spc="-16" baseline="0" dirty="0">
                <a:solidFill>
                  <a:srgbClr val="002060"/>
                </a:solidFill>
                <a:latin typeface="Calibri,Bold"/>
              </a:rPr>
              <a:t>й</a:t>
            </a:r>
            <a:r>
              <a:rPr lang="en-US" sz="5402" b="1" i="0" spc="-43" baseline="0" dirty="0">
                <a:solidFill>
                  <a:srgbClr val="002060"/>
                </a:solidFill>
                <a:latin typeface="Calibri,Bold"/>
              </a:rPr>
              <a:t>т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е </a:t>
            </a:r>
            <a:r>
              <a:rPr lang="en-US" sz="5402" b="1" i="0" spc="-16" baseline="0" dirty="0">
                <a:solidFill>
                  <a:srgbClr val="002060"/>
                </a:solidFill>
                <a:latin typeface="Calibri,Bold"/>
              </a:rPr>
              <a:t>з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а</a:t>
            </a:r>
            <a:r>
              <a:rPr lang="en-US" sz="5402" b="1" i="0" spc="-27" baseline="0" dirty="0">
                <a:solidFill>
                  <a:srgbClr val="002060"/>
                </a:solidFill>
                <a:latin typeface="Calibri,Bold"/>
              </a:rPr>
              <a:t>г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адку 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3389121" y="2173214"/>
            <a:ext cx="5202821" cy="22444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61544"/>
            <a:r>
              <a:rPr lang="en-US" sz="3206" b="1" i="0" spc="0" baseline="0" dirty="0">
                <a:latin typeface="Calibri,Bold"/>
              </a:rPr>
              <a:t>Рыжий</a:t>
            </a:r>
            <a:r>
              <a:rPr lang="en-US" sz="3206" b="1" i="0" spc="-16" baseline="0" dirty="0">
                <a:latin typeface="Calibri,Bold"/>
              </a:rPr>
              <a:t> </a:t>
            </a:r>
            <a:r>
              <a:rPr lang="en-US" sz="3206" b="1" i="0" spc="0" baseline="0" dirty="0">
                <a:latin typeface="Calibri,Bold"/>
              </a:rPr>
              <a:t>зве</a:t>
            </a:r>
            <a:r>
              <a:rPr lang="en-US" sz="3206" b="1" i="0" spc="-16" baseline="0" dirty="0">
                <a:latin typeface="Calibri,Bold"/>
              </a:rPr>
              <a:t>р</a:t>
            </a:r>
            <a:r>
              <a:rPr lang="en-US" sz="3206" b="1" i="0" spc="0" baseline="0" dirty="0">
                <a:latin typeface="Calibri,Bold"/>
              </a:rPr>
              <a:t>ь в печи сиди</a:t>
            </a:r>
            <a:r>
              <a:rPr lang="en-US" sz="3206" b="1" i="0" spc="-121" baseline="0" dirty="0">
                <a:latin typeface="Calibri,Bold"/>
              </a:rPr>
              <a:t>т</a:t>
            </a:r>
            <a:r>
              <a:rPr lang="en-US" sz="3206" b="1" i="0" spc="0" baseline="0" dirty="0">
                <a:latin typeface="Calibri,Bold"/>
              </a:rPr>
              <a:t>.  </a:t>
            </a:r>
          </a:p>
          <a:p>
            <a:pPr marL="0">
              <a:lnSpc>
                <a:spcPts val="4607"/>
              </a:lnSpc>
            </a:pPr>
            <a:r>
              <a:rPr lang="en-US" sz="3204" b="1" i="0" spc="0" baseline="0" dirty="0">
                <a:latin typeface="Calibri,Bold"/>
              </a:rPr>
              <a:t>Рыжий зверь на вс</a:t>
            </a:r>
            <a:r>
              <a:rPr lang="en-US" sz="3204" b="1" i="0" spc="-25" baseline="0" dirty="0">
                <a:latin typeface="Calibri,Bold"/>
              </a:rPr>
              <a:t>е</a:t>
            </a:r>
            <a:r>
              <a:rPr lang="en-US" sz="3204" b="1" i="0" spc="0" baseline="0" dirty="0">
                <a:latin typeface="Calibri,Bold"/>
              </a:rPr>
              <a:t>х се</a:t>
            </a:r>
            <a:r>
              <a:rPr lang="en-US" sz="3204" b="1" i="0" spc="-51" baseline="0" dirty="0">
                <a:latin typeface="Calibri,Bold"/>
              </a:rPr>
              <a:t>р</a:t>
            </a:r>
            <a:r>
              <a:rPr lang="en-US" sz="3204" b="1" i="0" spc="0" baseline="0" dirty="0">
                <a:latin typeface="Calibri,Bold"/>
              </a:rPr>
              <a:t>ди</a:t>
            </a:r>
            <a:r>
              <a:rPr lang="en-US" sz="3204" b="1" i="0" spc="-121" baseline="0" dirty="0">
                <a:latin typeface="Calibri,Bold"/>
              </a:rPr>
              <a:t>т</a:t>
            </a:r>
            <a:r>
              <a:rPr lang="en-US" sz="3204" b="1" i="0" spc="0" baseline="0" dirty="0">
                <a:latin typeface="Calibri,Bold"/>
              </a:rPr>
              <a:t>. </a:t>
            </a:r>
          </a:p>
          <a:p>
            <a:pPr marL="576072">
              <a:lnSpc>
                <a:spcPts val="4610"/>
              </a:lnSpc>
            </a:pPr>
            <a:r>
              <a:rPr lang="en-US" sz="3206" b="1" i="0" spc="0" baseline="0" dirty="0">
                <a:latin typeface="Calibri,Bold"/>
              </a:rPr>
              <a:t>Он </a:t>
            </a:r>
            <a:r>
              <a:rPr lang="en-US" sz="3206" b="1" i="0" spc="-16" baseline="0" dirty="0">
                <a:latin typeface="Calibri,Bold"/>
              </a:rPr>
              <a:t>о</a:t>
            </a:r>
            <a:r>
              <a:rPr lang="en-US" sz="3206" b="1" i="0" spc="0" baseline="0" dirty="0">
                <a:latin typeface="Calibri,Bold"/>
              </a:rPr>
              <a:t>т </a:t>
            </a:r>
            <a:r>
              <a:rPr lang="en-US" sz="3206" b="1" i="0" spc="-19" baseline="0" dirty="0">
                <a:latin typeface="Calibri,Bold"/>
              </a:rPr>
              <a:t>з</a:t>
            </a:r>
            <a:r>
              <a:rPr lang="en-US" sz="3206" b="1" i="0" spc="0" baseline="0" dirty="0">
                <a:latin typeface="Calibri,Bold"/>
              </a:rPr>
              <a:t>лобы</a:t>
            </a:r>
            <a:r>
              <a:rPr lang="en-US" sz="3206" b="1" i="0" spc="-25" baseline="0" dirty="0">
                <a:latin typeface="Calibri,Bold"/>
              </a:rPr>
              <a:t> </a:t>
            </a:r>
            <a:r>
              <a:rPr lang="en-US" sz="3206" b="1" i="0" spc="0" baseline="0" dirty="0">
                <a:latin typeface="Calibri,Bold"/>
              </a:rPr>
              <a:t>ест д</a:t>
            </a:r>
            <a:r>
              <a:rPr lang="en-US" sz="3206" b="1" i="0" spc="-12" baseline="0" dirty="0">
                <a:latin typeface="Calibri,Bold"/>
              </a:rPr>
              <a:t>р</a:t>
            </a:r>
            <a:r>
              <a:rPr lang="en-US" sz="3206" b="1" i="0" spc="0" baseline="0" dirty="0">
                <a:latin typeface="Calibri,Bold"/>
              </a:rPr>
              <a:t>ова </a:t>
            </a:r>
          </a:p>
          <a:p>
            <a:pPr marL="338328">
              <a:lnSpc>
                <a:spcPts val="4607"/>
              </a:lnSpc>
            </a:pPr>
            <a:r>
              <a:rPr lang="en-US" sz="3204" b="1" i="0" spc="0" baseline="0" dirty="0">
                <a:latin typeface="Calibri,Bold"/>
              </a:rPr>
              <a:t> </a:t>
            </a:r>
            <a:r>
              <a:rPr lang="en-US" sz="3204" b="1" i="0" spc="-20" baseline="0" dirty="0">
                <a:latin typeface="Calibri,Bold"/>
              </a:rPr>
              <a:t>Ц</a:t>
            </a:r>
            <a:r>
              <a:rPr lang="en-US" sz="3204" b="1" i="0" spc="-51" baseline="0" dirty="0">
                <a:latin typeface="Calibri,Bold"/>
              </a:rPr>
              <a:t>е</a:t>
            </a:r>
            <a:r>
              <a:rPr lang="en-US" sz="3204" b="1" i="0" spc="0" baseline="0" dirty="0">
                <a:latin typeface="Calibri,Bold"/>
              </a:rPr>
              <a:t>лый час, а</a:t>
            </a:r>
            <a:r>
              <a:rPr lang="en-US" sz="3204" b="1" i="0" spc="-11" baseline="0" dirty="0">
                <a:latin typeface="Calibri,Bold"/>
              </a:rPr>
              <a:t> </a:t>
            </a:r>
            <a:r>
              <a:rPr lang="en-US" sz="3204" b="1" i="0" spc="0" baseline="0" dirty="0">
                <a:latin typeface="Calibri,Bold"/>
              </a:rPr>
              <a:t>м</a:t>
            </a:r>
            <a:r>
              <a:rPr lang="en-US" sz="3204" b="1" i="0" spc="-35" baseline="0" dirty="0">
                <a:latin typeface="Calibri,Bold"/>
              </a:rPr>
              <a:t>о</a:t>
            </a:r>
            <a:r>
              <a:rPr lang="en-US" sz="3204" b="1" i="0" spc="-44" baseline="0" dirty="0">
                <a:latin typeface="Calibri,Bold"/>
              </a:rPr>
              <a:t>ж</a:t>
            </a:r>
            <a:r>
              <a:rPr lang="en-US" sz="3204" b="1" i="0" spc="-16" baseline="0" dirty="0">
                <a:latin typeface="Calibri,Bold"/>
              </a:rPr>
              <a:t>е</a:t>
            </a:r>
            <a:r>
              <a:rPr lang="en-US" sz="3204" b="1" i="0" spc="0" baseline="0" dirty="0">
                <a:latin typeface="Calibri,Bold"/>
              </a:rPr>
              <a:t>т два. </a:t>
            </a:r>
          </a:p>
        </p:txBody>
      </p:sp>
      <p:sp>
        <p:nvSpPr>
          <p:cNvPr id="139" name="Rectangle 139"/>
          <p:cNvSpPr/>
          <p:nvPr/>
        </p:nvSpPr>
        <p:spPr>
          <a:xfrm>
            <a:off x="3943858" y="4514876"/>
            <a:ext cx="4184409" cy="10735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1" i="0" spc="-169" baseline="0" dirty="0">
                <a:latin typeface="Calibri,Bold"/>
              </a:rPr>
              <a:t>Т</a:t>
            </a:r>
            <a:r>
              <a:rPr lang="en-US" sz="3204" b="1" i="0" spc="0" baseline="0" dirty="0">
                <a:latin typeface="Calibri,Bold"/>
              </a:rPr>
              <a:t>ы </a:t>
            </a:r>
            <a:r>
              <a:rPr lang="en-US" sz="3204" b="1" i="0" spc="-44" baseline="0" dirty="0">
                <a:latin typeface="Calibri,Bold"/>
              </a:rPr>
              <a:t>р</a:t>
            </a:r>
            <a:r>
              <a:rPr lang="en-US" sz="3204" b="1" i="0" spc="0" baseline="0" dirty="0">
                <a:latin typeface="Calibri,Bold"/>
              </a:rPr>
              <a:t>у</a:t>
            </a:r>
            <a:r>
              <a:rPr lang="en-US" sz="3204" b="1" i="0" spc="-67" baseline="0" dirty="0">
                <a:latin typeface="Calibri,Bold"/>
              </a:rPr>
              <a:t>к</a:t>
            </a:r>
            <a:r>
              <a:rPr lang="en-US" sz="3204" b="1" i="0" spc="0" baseline="0" dirty="0">
                <a:latin typeface="Calibri,Bold"/>
              </a:rPr>
              <a:t>ой е</a:t>
            </a:r>
            <a:r>
              <a:rPr lang="en-US" sz="3204" b="1" i="0" spc="-25" baseline="0" dirty="0">
                <a:latin typeface="Calibri,Bold"/>
              </a:rPr>
              <a:t>г</a:t>
            </a:r>
            <a:r>
              <a:rPr lang="en-US" sz="3204" b="1" i="0" spc="0" baseline="0" dirty="0">
                <a:latin typeface="Calibri,Bold"/>
              </a:rPr>
              <a:t>о не тронь,  </a:t>
            </a:r>
          </a:p>
          <a:p>
            <a:pPr marL="91439">
              <a:lnSpc>
                <a:spcPts val="4608"/>
              </a:lnSpc>
            </a:pPr>
            <a:r>
              <a:rPr lang="en-US" sz="3204" b="1" i="0" spc="0" baseline="0" dirty="0">
                <a:latin typeface="Calibri,Bold"/>
              </a:rPr>
              <a:t>Иск</a:t>
            </a:r>
            <a:r>
              <a:rPr lang="en-US" sz="3204" b="1" i="0" spc="-28" baseline="0" dirty="0">
                <a:latin typeface="Calibri,Bold"/>
              </a:rPr>
              <a:t>у</a:t>
            </a:r>
            <a:r>
              <a:rPr lang="en-US" sz="3204" b="1" i="0" spc="0" baseline="0" dirty="0">
                <a:latin typeface="Calibri,Bold"/>
              </a:rPr>
              <a:t>сает всю ла</a:t>
            </a:r>
            <a:r>
              <a:rPr lang="en-US" sz="3204" b="1" i="0" spc="-44" baseline="0" dirty="0">
                <a:latin typeface="Calibri,Bold"/>
              </a:rPr>
              <a:t>д</a:t>
            </a:r>
            <a:r>
              <a:rPr lang="en-US" sz="3204" b="1" i="0" spc="0" baseline="0" dirty="0">
                <a:latin typeface="Calibri,Bold"/>
              </a:rPr>
              <a:t>онь. </a:t>
            </a:r>
          </a:p>
        </p:txBody>
      </p:sp>
      <p:sp>
        <p:nvSpPr>
          <p:cNvPr id="140" name="Rectangle 140"/>
          <p:cNvSpPr/>
          <p:nvPr/>
        </p:nvSpPr>
        <p:spPr>
          <a:xfrm>
            <a:off x="559003" y="2029613"/>
            <a:ext cx="1096582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1" i="0" spc="0" baseline="0" dirty="0">
                <a:latin typeface="Calibri,Bold"/>
              </a:rPr>
              <a:t>о</a:t>
            </a:r>
            <a:r>
              <a:rPr lang="en-US" sz="3204" b="1" i="0" spc="-16" baseline="0" dirty="0">
                <a:latin typeface="Calibri,Bold"/>
              </a:rPr>
              <a:t>г</a:t>
            </a:r>
            <a:r>
              <a:rPr lang="en-US" sz="3204" b="1" i="0" spc="0" baseline="0" dirty="0">
                <a:latin typeface="Calibri,Bold"/>
              </a:rPr>
              <a:t>онь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42" name="Freeform 14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3" name="Picture 14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13" y="57023"/>
            <a:ext cx="9038808" cy="6717632"/>
          </a:xfrm>
          <a:prstGeom prst="rect">
            <a:avLst/>
          </a:prstGeom>
          <a:noFill/>
          <a:extLst/>
        </p:spPr>
      </p:pic>
      <p:sp>
        <p:nvSpPr>
          <p:cNvPr id="144" name="Freeform 144"/>
          <p:cNvSpPr/>
          <p:nvPr/>
        </p:nvSpPr>
        <p:spPr>
          <a:xfrm>
            <a:off x="65313" y="69723"/>
            <a:ext cx="9013408" cy="6692232"/>
          </a:xfrm>
          <a:custGeom>
            <a:avLst/>
            <a:gdLst/>
            <a:ahLst/>
            <a:cxnLst/>
            <a:rect l="0" t="0" r="0" b="0"/>
            <a:pathLst>
              <a:path w="9013408" h="6692232">
                <a:moveTo>
                  <a:pt x="0" y="329947"/>
                </a:moveTo>
                <a:cubicBezTo>
                  <a:pt x="0" y="147701"/>
                  <a:pt x="147678" y="0"/>
                  <a:pt x="329860" y="0"/>
                </a:cubicBezTo>
                <a:lnTo>
                  <a:pt x="8683463" y="0"/>
                </a:lnTo>
                <a:cubicBezTo>
                  <a:pt x="8865707" y="0"/>
                  <a:pt x="9013408" y="147701"/>
                  <a:pt x="9013408" y="329947"/>
                </a:cubicBezTo>
                <a:lnTo>
                  <a:pt x="9013408" y="6362370"/>
                </a:lnTo>
                <a:cubicBezTo>
                  <a:pt x="9013408" y="6544552"/>
                  <a:pt x="8865707" y="6692232"/>
                  <a:pt x="8683463" y="6692232"/>
                </a:cubicBezTo>
                <a:lnTo>
                  <a:pt x="329860" y="6692232"/>
                </a:lnTo>
                <a:cubicBezTo>
                  <a:pt x="147678" y="6692232"/>
                  <a:pt x="0" y="6544552"/>
                  <a:pt x="0" y="6362370"/>
                </a:cubicBezTo>
                <a:close/>
              </a:path>
            </a:pathLst>
          </a:custGeom>
          <a:noFill/>
          <a:ln w="6350" cap="sq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>
            <a:off x="62931" y="1449325"/>
            <a:ext cx="9021571" cy="1527302"/>
          </a:xfrm>
          <a:custGeom>
            <a:avLst/>
            <a:gdLst/>
            <a:ahLst/>
            <a:cxnLst/>
            <a:rect l="0" t="0" r="0" b="0"/>
            <a:pathLst>
              <a:path w="9021571" h="1527302">
                <a:moveTo>
                  <a:pt x="0" y="1527302"/>
                </a:moveTo>
                <a:lnTo>
                  <a:pt x="9021571" y="1527302"/>
                </a:lnTo>
                <a:lnTo>
                  <a:pt x="9021571" y="0"/>
                </a:lnTo>
                <a:lnTo>
                  <a:pt x="0" y="0"/>
                </a:lnTo>
                <a:lnTo>
                  <a:pt x="0" y="1527302"/>
                </a:lnTo>
                <a:close/>
              </a:path>
            </a:pathLst>
          </a:custGeom>
          <a:solidFill>
            <a:srgbClr val="D34817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>
            <a:off x="62931" y="1396689"/>
            <a:ext cx="9021571" cy="120581"/>
          </a:xfrm>
          <a:custGeom>
            <a:avLst/>
            <a:gdLst/>
            <a:ahLst/>
            <a:cxnLst/>
            <a:rect l="0" t="0" r="0" b="0"/>
            <a:pathLst>
              <a:path w="9021571" h="120581">
                <a:moveTo>
                  <a:pt x="0" y="120581"/>
                </a:moveTo>
                <a:lnTo>
                  <a:pt x="9021571" y="120581"/>
                </a:lnTo>
                <a:lnTo>
                  <a:pt x="9021571" y="0"/>
                </a:lnTo>
                <a:lnTo>
                  <a:pt x="0" y="0"/>
                </a:lnTo>
                <a:lnTo>
                  <a:pt x="0" y="120581"/>
                </a:lnTo>
                <a:close/>
              </a:path>
            </a:pathLst>
          </a:custGeom>
          <a:solidFill>
            <a:srgbClr val="E6B1AB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Freeform 147"/>
          <p:cNvSpPr/>
          <p:nvPr/>
        </p:nvSpPr>
        <p:spPr>
          <a:xfrm>
            <a:off x="62931" y="2976712"/>
            <a:ext cx="9021571" cy="110531"/>
          </a:xfrm>
          <a:custGeom>
            <a:avLst/>
            <a:gdLst/>
            <a:ahLst/>
            <a:cxnLst/>
            <a:rect l="0" t="0" r="0" b="0"/>
            <a:pathLst>
              <a:path w="9021571" h="110531">
                <a:moveTo>
                  <a:pt x="0" y="110531"/>
                </a:moveTo>
                <a:lnTo>
                  <a:pt x="9021571" y="110531"/>
                </a:lnTo>
                <a:lnTo>
                  <a:pt x="9021571" y="0"/>
                </a:lnTo>
                <a:lnTo>
                  <a:pt x="0" y="0"/>
                </a:lnTo>
                <a:lnTo>
                  <a:pt x="0" y="110531"/>
                </a:lnTo>
                <a:close/>
              </a:path>
            </a:pathLst>
          </a:custGeom>
          <a:solidFill>
            <a:srgbClr val="918485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8" name="Picture 14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4560" y="1056132"/>
            <a:ext cx="3006851" cy="1525524"/>
          </a:xfrm>
          <a:prstGeom prst="rect">
            <a:avLst/>
          </a:prstGeom>
          <a:noFill/>
          <a:extLst/>
        </p:spPr>
      </p:pic>
      <p:pic>
        <p:nvPicPr>
          <p:cNvPr id="149" name="Picture 14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3108" y="1056132"/>
            <a:ext cx="1136903" cy="1525524"/>
          </a:xfrm>
          <a:prstGeom prst="rect">
            <a:avLst/>
          </a:prstGeom>
          <a:noFill/>
          <a:extLst/>
        </p:spPr>
      </p:pic>
      <p:pic>
        <p:nvPicPr>
          <p:cNvPr id="150" name="Picture 15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1708" y="1056132"/>
            <a:ext cx="1080516" cy="1525524"/>
          </a:xfrm>
          <a:prstGeom prst="rect">
            <a:avLst/>
          </a:prstGeom>
          <a:noFill/>
          <a:extLst/>
        </p:spPr>
      </p:pic>
      <p:pic>
        <p:nvPicPr>
          <p:cNvPr id="151" name="Picture 15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3920" y="1056132"/>
            <a:ext cx="2281427" cy="1525524"/>
          </a:xfrm>
          <a:prstGeom prst="rect">
            <a:avLst/>
          </a:prstGeom>
          <a:noFill/>
          <a:extLst/>
        </p:spPr>
      </p:pic>
      <p:pic>
        <p:nvPicPr>
          <p:cNvPr id="152" name="Picture 15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7044" y="1056132"/>
            <a:ext cx="1080516" cy="1525524"/>
          </a:xfrm>
          <a:prstGeom prst="rect">
            <a:avLst/>
          </a:prstGeom>
          <a:noFill/>
          <a:extLst/>
        </p:spPr>
      </p:pic>
      <p:pic>
        <p:nvPicPr>
          <p:cNvPr id="153" name="Picture 15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755" y="1879092"/>
            <a:ext cx="2253995" cy="1525524"/>
          </a:xfrm>
          <a:prstGeom prst="rect">
            <a:avLst/>
          </a:prstGeom>
          <a:noFill/>
          <a:extLst/>
        </p:spPr>
      </p:pic>
      <p:pic>
        <p:nvPicPr>
          <p:cNvPr id="154" name="Picture 15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448" y="1879092"/>
            <a:ext cx="2485644" cy="1525524"/>
          </a:xfrm>
          <a:prstGeom prst="rect">
            <a:avLst/>
          </a:prstGeom>
          <a:noFill/>
          <a:extLst/>
        </p:spPr>
      </p:pic>
      <p:pic>
        <p:nvPicPr>
          <p:cNvPr id="155" name="Picture 15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8788" y="1879092"/>
            <a:ext cx="4055364" cy="1525524"/>
          </a:xfrm>
          <a:prstGeom prst="rect">
            <a:avLst/>
          </a:prstGeom>
          <a:noFill/>
          <a:extLst/>
        </p:spPr>
      </p:pic>
      <p:pic>
        <p:nvPicPr>
          <p:cNvPr id="156" name="Picture 15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5847" y="1879092"/>
            <a:ext cx="1080516" cy="1525524"/>
          </a:xfrm>
          <a:prstGeom prst="rect">
            <a:avLst/>
          </a:prstGeom>
          <a:noFill/>
          <a:extLst/>
        </p:spPr>
      </p:pic>
      <p:pic>
        <p:nvPicPr>
          <p:cNvPr id="157" name="Picture 15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1460247"/>
            <a:ext cx="1905253" cy="496442"/>
          </a:xfrm>
          <a:prstGeom prst="rect">
            <a:avLst/>
          </a:prstGeom>
          <a:noFill/>
          <a:extLst/>
        </p:spPr>
      </p:pic>
      <p:sp>
        <p:nvSpPr>
          <p:cNvPr id="158" name="Freeform 158"/>
          <p:cNvSpPr/>
          <p:nvPr/>
        </p:nvSpPr>
        <p:spPr>
          <a:xfrm>
            <a:off x="2698750" y="1470534"/>
            <a:ext cx="1879853" cy="473456"/>
          </a:xfrm>
          <a:custGeom>
            <a:avLst/>
            <a:gdLst/>
            <a:ahLst/>
            <a:cxnLst/>
            <a:rect l="0" t="0" r="0" b="0"/>
            <a:pathLst>
              <a:path w="1879853" h="473456">
                <a:moveTo>
                  <a:pt x="1691004" y="311403"/>
                </a:moveTo>
                <a:lnTo>
                  <a:pt x="1691004" y="408813"/>
                </a:lnTo>
                <a:cubicBezTo>
                  <a:pt x="1691004" y="424052"/>
                  <a:pt x="1693545" y="433324"/>
                  <a:pt x="1698497" y="437007"/>
                </a:cubicBezTo>
                <a:cubicBezTo>
                  <a:pt x="1703578" y="440563"/>
                  <a:pt x="1709673" y="442340"/>
                  <a:pt x="1716785" y="442340"/>
                </a:cubicBezTo>
                <a:cubicBezTo>
                  <a:pt x="1734184" y="442340"/>
                  <a:pt x="1749297" y="436371"/>
                  <a:pt x="1762125" y="424433"/>
                </a:cubicBezTo>
                <a:cubicBezTo>
                  <a:pt x="1774952" y="412495"/>
                  <a:pt x="1781428" y="396366"/>
                  <a:pt x="1781428" y="376046"/>
                </a:cubicBezTo>
                <a:cubicBezTo>
                  <a:pt x="1781428" y="332866"/>
                  <a:pt x="1751329" y="311403"/>
                  <a:pt x="1691004" y="311403"/>
                </a:cubicBezTo>
                <a:close/>
                <a:moveTo>
                  <a:pt x="972820" y="164338"/>
                </a:moveTo>
                <a:cubicBezTo>
                  <a:pt x="961390" y="164338"/>
                  <a:pt x="951610" y="168656"/>
                  <a:pt x="943483" y="177291"/>
                </a:cubicBezTo>
                <a:cubicBezTo>
                  <a:pt x="935354" y="185801"/>
                  <a:pt x="930021" y="202819"/>
                  <a:pt x="927480" y="228219"/>
                </a:cubicBezTo>
                <a:cubicBezTo>
                  <a:pt x="924940" y="253491"/>
                  <a:pt x="923544" y="288670"/>
                  <a:pt x="923544" y="333756"/>
                </a:cubicBezTo>
                <a:cubicBezTo>
                  <a:pt x="923544" y="357758"/>
                  <a:pt x="925195" y="379983"/>
                  <a:pt x="928242" y="400812"/>
                </a:cubicBezTo>
                <a:cubicBezTo>
                  <a:pt x="930783" y="416687"/>
                  <a:pt x="935990" y="428625"/>
                  <a:pt x="943990" y="437007"/>
                </a:cubicBezTo>
                <a:cubicBezTo>
                  <a:pt x="952119" y="445262"/>
                  <a:pt x="961263" y="449326"/>
                  <a:pt x="971422" y="449326"/>
                </a:cubicBezTo>
                <a:cubicBezTo>
                  <a:pt x="981583" y="449326"/>
                  <a:pt x="989838" y="446532"/>
                  <a:pt x="996569" y="440944"/>
                </a:cubicBezTo>
                <a:cubicBezTo>
                  <a:pt x="1005332" y="433324"/>
                  <a:pt x="1011046" y="422782"/>
                  <a:pt x="1013967" y="409194"/>
                </a:cubicBezTo>
                <a:cubicBezTo>
                  <a:pt x="1018413" y="387984"/>
                  <a:pt x="1020698" y="345058"/>
                  <a:pt x="1020698" y="280543"/>
                </a:cubicBezTo>
                <a:cubicBezTo>
                  <a:pt x="1020698" y="242570"/>
                  <a:pt x="1018540" y="216534"/>
                  <a:pt x="1014348" y="202438"/>
                </a:cubicBezTo>
                <a:cubicBezTo>
                  <a:pt x="1010158" y="188213"/>
                  <a:pt x="1003808" y="177926"/>
                  <a:pt x="995553" y="171450"/>
                </a:cubicBezTo>
                <a:cubicBezTo>
                  <a:pt x="989838" y="166751"/>
                  <a:pt x="982217" y="164338"/>
                  <a:pt x="972820" y="164338"/>
                </a:cubicBezTo>
                <a:close/>
                <a:moveTo>
                  <a:pt x="1564132" y="149987"/>
                </a:moveTo>
                <a:lnTo>
                  <a:pt x="1724152" y="149987"/>
                </a:lnTo>
                <a:lnTo>
                  <a:pt x="1724152" y="162306"/>
                </a:lnTo>
                <a:cubicBezTo>
                  <a:pt x="1710816" y="164338"/>
                  <a:pt x="1701927" y="169037"/>
                  <a:pt x="1697609" y="176276"/>
                </a:cubicBezTo>
                <a:cubicBezTo>
                  <a:pt x="1693164" y="183514"/>
                  <a:pt x="1691004" y="196595"/>
                  <a:pt x="1691004" y="215645"/>
                </a:cubicBezTo>
                <a:lnTo>
                  <a:pt x="1691004" y="290321"/>
                </a:lnTo>
                <a:lnTo>
                  <a:pt x="1715134" y="290321"/>
                </a:lnTo>
                <a:cubicBezTo>
                  <a:pt x="1769617" y="290321"/>
                  <a:pt x="1810639" y="298069"/>
                  <a:pt x="1838325" y="313563"/>
                </a:cubicBezTo>
                <a:cubicBezTo>
                  <a:pt x="1866010" y="329057"/>
                  <a:pt x="1879853" y="350520"/>
                  <a:pt x="1879853" y="377951"/>
                </a:cubicBezTo>
                <a:cubicBezTo>
                  <a:pt x="1879853" y="403859"/>
                  <a:pt x="1867661" y="424561"/>
                  <a:pt x="1843023" y="439927"/>
                </a:cubicBezTo>
                <a:cubicBezTo>
                  <a:pt x="1818513" y="455421"/>
                  <a:pt x="1782064" y="463041"/>
                  <a:pt x="1733930" y="463041"/>
                </a:cubicBezTo>
                <a:lnTo>
                  <a:pt x="1564132" y="463041"/>
                </a:lnTo>
                <a:lnTo>
                  <a:pt x="1564132" y="450722"/>
                </a:lnTo>
                <a:cubicBezTo>
                  <a:pt x="1577085" y="448945"/>
                  <a:pt x="1585848" y="444626"/>
                  <a:pt x="1590421" y="437769"/>
                </a:cubicBezTo>
                <a:cubicBezTo>
                  <a:pt x="1594992" y="431038"/>
                  <a:pt x="1597278" y="418464"/>
                  <a:pt x="1597278" y="400050"/>
                </a:cubicBezTo>
                <a:lnTo>
                  <a:pt x="1597278" y="210946"/>
                </a:lnTo>
                <a:cubicBezTo>
                  <a:pt x="1597278" y="193928"/>
                  <a:pt x="1594865" y="182118"/>
                  <a:pt x="1590040" y="175387"/>
                </a:cubicBezTo>
                <a:cubicBezTo>
                  <a:pt x="1585214" y="168782"/>
                  <a:pt x="1576578" y="164338"/>
                  <a:pt x="1564132" y="162306"/>
                </a:cubicBezTo>
                <a:close/>
                <a:moveTo>
                  <a:pt x="1167003" y="149987"/>
                </a:moveTo>
                <a:lnTo>
                  <a:pt x="1326388" y="149987"/>
                </a:lnTo>
                <a:lnTo>
                  <a:pt x="1326388" y="162306"/>
                </a:lnTo>
                <a:cubicBezTo>
                  <a:pt x="1315339" y="162813"/>
                  <a:pt x="1307465" y="165734"/>
                  <a:pt x="1302892" y="171069"/>
                </a:cubicBezTo>
                <a:cubicBezTo>
                  <a:pt x="1298194" y="176402"/>
                  <a:pt x="1295908" y="188595"/>
                  <a:pt x="1295908" y="207518"/>
                </a:cubicBezTo>
                <a:lnTo>
                  <a:pt x="1295908" y="290321"/>
                </a:lnTo>
                <a:lnTo>
                  <a:pt x="1385696" y="290321"/>
                </a:lnTo>
                <a:lnTo>
                  <a:pt x="1385696" y="207518"/>
                </a:lnTo>
                <a:cubicBezTo>
                  <a:pt x="1385696" y="191896"/>
                  <a:pt x="1384046" y="180466"/>
                  <a:pt x="1380744" y="173227"/>
                </a:cubicBezTo>
                <a:cubicBezTo>
                  <a:pt x="1377315" y="165988"/>
                  <a:pt x="1368933" y="162306"/>
                  <a:pt x="1355597" y="162306"/>
                </a:cubicBezTo>
                <a:lnTo>
                  <a:pt x="1355597" y="149987"/>
                </a:lnTo>
                <a:lnTo>
                  <a:pt x="1514602" y="149987"/>
                </a:lnTo>
                <a:lnTo>
                  <a:pt x="1514602" y="162306"/>
                </a:lnTo>
                <a:cubicBezTo>
                  <a:pt x="1501647" y="162306"/>
                  <a:pt x="1492630" y="165481"/>
                  <a:pt x="1487296" y="171957"/>
                </a:cubicBezTo>
                <a:cubicBezTo>
                  <a:pt x="1482090" y="178307"/>
                  <a:pt x="1479422" y="188976"/>
                  <a:pt x="1479422" y="203834"/>
                </a:cubicBezTo>
                <a:lnTo>
                  <a:pt x="1479422" y="403097"/>
                </a:lnTo>
                <a:cubicBezTo>
                  <a:pt x="1479422" y="422782"/>
                  <a:pt x="1482090" y="435482"/>
                  <a:pt x="1487170" y="441325"/>
                </a:cubicBezTo>
                <a:cubicBezTo>
                  <a:pt x="1492250" y="447166"/>
                  <a:pt x="1501521" y="450214"/>
                  <a:pt x="1514602" y="450722"/>
                </a:cubicBezTo>
                <a:lnTo>
                  <a:pt x="1514602" y="463041"/>
                </a:lnTo>
                <a:lnTo>
                  <a:pt x="1355597" y="463041"/>
                </a:lnTo>
                <a:lnTo>
                  <a:pt x="1355597" y="450722"/>
                </a:lnTo>
                <a:cubicBezTo>
                  <a:pt x="1366773" y="450469"/>
                  <a:pt x="1374521" y="447801"/>
                  <a:pt x="1378965" y="442849"/>
                </a:cubicBezTo>
                <a:cubicBezTo>
                  <a:pt x="1383538" y="437769"/>
                  <a:pt x="1385696" y="425322"/>
                  <a:pt x="1385696" y="405511"/>
                </a:cubicBezTo>
                <a:lnTo>
                  <a:pt x="1385696" y="311403"/>
                </a:lnTo>
                <a:lnTo>
                  <a:pt x="1295908" y="311403"/>
                </a:lnTo>
                <a:lnTo>
                  <a:pt x="1295908" y="403097"/>
                </a:lnTo>
                <a:cubicBezTo>
                  <a:pt x="1295908" y="423037"/>
                  <a:pt x="1298194" y="435863"/>
                  <a:pt x="1302892" y="441832"/>
                </a:cubicBezTo>
                <a:cubicBezTo>
                  <a:pt x="1307465" y="447675"/>
                  <a:pt x="1315339" y="450722"/>
                  <a:pt x="1326388" y="450722"/>
                </a:cubicBezTo>
                <a:lnTo>
                  <a:pt x="1326388" y="463041"/>
                </a:lnTo>
                <a:lnTo>
                  <a:pt x="1167003" y="463041"/>
                </a:lnTo>
                <a:lnTo>
                  <a:pt x="1167003" y="450722"/>
                </a:lnTo>
                <a:cubicBezTo>
                  <a:pt x="1179957" y="450722"/>
                  <a:pt x="1189101" y="447420"/>
                  <a:pt x="1194308" y="440816"/>
                </a:cubicBezTo>
                <a:cubicBezTo>
                  <a:pt x="1199641" y="434213"/>
                  <a:pt x="1202182" y="421639"/>
                  <a:pt x="1202182" y="403097"/>
                </a:cubicBezTo>
                <a:lnTo>
                  <a:pt x="1202182" y="210946"/>
                </a:lnTo>
                <a:cubicBezTo>
                  <a:pt x="1202182" y="191262"/>
                  <a:pt x="1199641" y="178307"/>
                  <a:pt x="1194561" y="171957"/>
                </a:cubicBezTo>
                <a:cubicBezTo>
                  <a:pt x="1189354" y="165481"/>
                  <a:pt x="1180210" y="162306"/>
                  <a:pt x="1167003" y="162306"/>
                </a:cubicBezTo>
                <a:close/>
                <a:moveTo>
                  <a:pt x="530732" y="149987"/>
                </a:moveTo>
                <a:lnTo>
                  <a:pt x="805941" y="149987"/>
                </a:lnTo>
                <a:lnTo>
                  <a:pt x="805941" y="231647"/>
                </a:lnTo>
                <a:lnTo>
                  <a:pt x="793496" y="231647"/>
                </a:lnTo>
                <a:cubicBezTo>
                  <a:pt x="788415" y="206247"/>
                  <a:pt x="781430" y="189738"/>
                  <a:pt x="772414" y="182245"/>
                </a:cubicBezTo>
                <a:cubicBezTo>
                  <a:pt x="763523" y="174751"/>
                  <a:pt x="746505" y="171069"/>
                  <a:pt x="721233" y="171069"/>
                </a:cubicBezTo>
                <a:lnTo>
                  <a:pt x="659257" y="171069"/>
                </a:lnTo>
                <a:lnTo>
                  <a:pt x="659257" y="407162"/>
                </a:lnTo>
                <a:cubicBezTo>
                  <a:pt x="659257" y="422782"/>
                  <a:pt x="661796" y="433832"/>
                  <a:pt x="667003" y="440308"/>
                </a:cubicBezTo>
                <a:cubicBezTo>
                  <a:pt x="672084" y="446786"/>
                  <a:pt x="682497" y="450214"/>
                  <a:pt x="698119" y="450722"/>
                </a:cubicBezTo>
                <a:lnTo>
                  <a:pt x="698119" y="463041"/>
                </a:lnTo>
                <a:lnTo>
                  <a:pt x="530732" y="463041"/>
                </a:lnTo>
                <a:lnTo>
                  <a:pt x="530732" y="450722"/>
                </a:lnTo>
                <a:cubicBezTo>
                  <a:pt x="543686" y="449833"/>
                  <a:pt x="552703" y="446405"/>
                  <a:pt x="557784" y="440436"/>
                </a:cubicBezTo>
                <a:cubicBezTo>
                  <a:pt x="562990" y="434594"/>
                  <a:pt x="565530" y="422782"/>
                  <a:pt x="565530" y="405130"/>
                </a:cubicBezTo>
                <a:lnTo>
                  <a:pt x="565530" y="206247"/>
                </a:lnTo>
                <a:cubicBezTo>
                  <a:pt x="565530" y="190372"/>
                  <a:pt x="563117" y="179324"/>
                  <a:pt x="558291" y="173227"/>
                </a:cubicBezTo>
                <a:cubicBezTo>
                  <a:pt x="553465" y="167132"/>
                  <a:pt x="544322" y="163449"/>
                  <a:pt x="530732" y="162306"/>
                </a:cubicBezTo>
                <a:close/>
                <a:moveTo>
                  <a:pt x="971422" y="140588"/>
                </a:moveTo>
                <a:cubicBezTo>
                  <a:pt x="998728" y="140588"/>
                  <a:pt x="1024001" y="147574"/>
                  <a:pt x="1047496" y="161670"/>
                </a:cubicBezTo>
                <a:cubicBezTo>
                  <a:pt x="1070990" y="175768"/>
                  <a:pt x="1088771" y="195707"/>
                  <a:pt x="1100963" y="221614"/>
                </a:cubicBezTo>
                <a:cubicBezTo>
                  <a:pt x="1113028" y="247522"/>
                  <a:pt x="1119123" y="275844"/>
                  <a:pt x="1119123" y="306705"/>
                </a:cubicBezTo>
                <a:cubicBezTo>
                  <a:pt x="1119123" y="351155"/>
                  <a:pt x="1107821" y="388238"/>
                  <a:pt x="1085341" y="418211"/>
                </a:cubicBezTo>
                <a:cubicBezTo>
                  <a:pt x="1058164" y="454406"/>
                  <a:pt x="1020445" y="472439"/>
                  <a:pt x="972439" y="472439"/>
                </a:cubicBezTo>
                <a:cubicBezTo>
                  <a:pt x="925321" y="472439"/>
                  <a:pt x="889127" y="455930"/>
                  <a:pt x="863600" y="422909"/>
                </a:cubicBezTo>
                <a:cubicBezTo>
                  <a:pt x="838200" y="389889"/>
                  <a:pt x="825500" y="351536"/>
                  <a:pt x="825500" y="307975"/>
                </a:cubicBezTo>
                <a:cubicBezTo>
                  <a:pt x="825500" y="263144"/>
                  <a:pt x="838453" y="224027"/>
                  <a:pt x="864489" y="190626"/>
                </a:cubicBezTo>
                <a:cubicBezTo>
                  <a:pt x="890523" y="157226"/>
                  <a:pt x="926210" y="140588"/>
                  <a:pt x="971422" y="140588"/>
                </a:cubicBezTo>
                <a:close/>
                <a:moveTo>
                  <a:pt x="242061" y="24002"/>
                </a:moveTo>
                <a:cubicBezTo>
                  <a:pt x="200532" y="24002"/>
                  <a:pt x="168910" y="45212"/>
                  <a:pt x="147320" y="87630"/>
                </a:cubicBezTo>
                <a:cubicBezTo>
                  <a:pt x="129667" y="122555"/>
                  <a:pt x="120904" y="172465"/>
                  <a:pt x="120904" y="237744"/>
                </a:cubicBezTo>
                <a:cubicBezTo>
                  <a:pt x="120904" y="315213"/>
                  <a:pt x="134492" y="372490"/>
                  <a:pt x="161670" y="409447"/>
                </a:cubicBezTo>
                <a:cubicBezTo>
                  <a:pt x="180720" y="435356"/>
                  <a:pt x="207264" y="448309"/>
                  <a:pt x="241426" y="448309"/>
                </a:cubicBezTo>
                <a:cubicBezTo>
                  <a:pt x="264414" y="448309"/>
                  <a:pt x="283591" y="442721"/>
                  <a:pt x="298957" y="431545"/>
                </a:cubicBezTo>
                <a:cubicBezTo>
                  <a:pt x="318642" y="417321"/>
                  <a:pt x="333882" y="394462"/>
                  <a:pt x="344932" y="363093"/>
                </a:cubicBezTo>
                <a:cubicBezTo>
                  <a:pt x="355854" y="331724"/>
                  <a:pt x="361314" y="290830"/>
                  <a:pt x="361314" y="240411"/>
                </a:cubicBezTo>
                <a:cubicBezTo>
                  <a:pt x="361314" y="180339"/>
                  <a:pt x="355726" y="135382"/>
                  <a:pt x="344551" y="105537"/>
                </a:cubicBezTo>
                <a:cubicBezTo>
                  <a:pt x="333375" y="75819"/>
                  <a:pt x="319151" y="54737"/>
                  <a:pt x="301879" y="42418"/>
                </a:cubicBezTo>
                <a:cubicBezTo>
                  <a:pt x="284479" y="30226"/>
                  <a:pt x="264667" y="24002"/>
                  <a:pt x="242061" y="24002"/>
                </a:cubicBezTo>
                <a:close/>
                <a:moveTo>
                  <a:pt x="251460" y="2413"/>
                </a:moveTo>
                <a:cubicBezTo>
                  <a:pt x="317626" y="2666"/>
                  <a:pt x="371982" y="23876"/>
                  <a:pt x="414401" y="65913"/>
                </a:cubicBezTo>
                <a:cubicBezTo>
                  <a:pt x="459613" y="110744"/>
                  <a:pt x="482219" y="166877"/>
                  <a:pt x="482219" y="234314"/>
                </a:cubicBezTo>
                <a:cubicBezTo>
                  <a:pt x="482219" y="291972"/>
                  <a:pt x="465327" y="342645"/>
                  <a:pt x="431545" y="386333"/>
                </a:cubicBezTo>
                <a:cubicBezTo>
                  <a:pt x="386969" y="444372"/>
                  <a:pt x="323850" y="473456"/>
                  <a:pt x="242442" y="473456"/>
                </a:cubicBezTo>
                <a:cubicBezTo>
                  <a:pt x="160654" y="473456"/>
                  <a:pt x="97535" y="445770"/>
                  <a:pt x="52832" y="390397"/>
                </a:cubicBezTo>
                <a:cubicBezTo>
                  <a:pt x="17652" y="346582"/>
                  <a:pt x="0" y="294766"/>
                  <a:pt x="0" y="234695"/>
                </a:cubicBezTo>
                <a:cubicBezTo>
                  <a:pt x="0" y="167258"/>
                  <a:pt x="22860" y="111125"/>
                  <a:pt x="68833" y="66039"/>
                </a:cubicBezTo>
                <a:cubicBezTo>
                  <a:pt x="114680" y="21082"/>
                  <a:pt x="171069" y="0"/>
                  <a:pt x="237998" y="2666"/>
                </a:cubicBezTo>
                <a:cubicBezTo>
                  <a:pt x="242570" y="2413"/>
                  <a:pt x="247014" y="2413"/>
                  <a:pt x="251460" y="2413"/>
                </a:cubicBezTo>
                <a:close/>
              </a:path>
            </a:pathLst>
          </a:custGeom>
          <a:noFill/>
          <a:ln w="19811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>
            <a:off x="4787265" y="1741450"/>
            <a:ext cx="195224" cy="69316"/>
          </a:xfrm>
          <a:custGeom>
            <a:avLst/>
            <a:gdLst/>
            <a:ahLst/>
            <a:cxnLst/>
            <a:rect l="0" t="0" r="0" b="0"/>
            <a:pathLst>
              <a:path w="195224" h="69316">
                <a:moveTo>
                  <a:pt x="0" y="69316"/>
                </a:moveTo>
                <a:lnTo>
                  <a:pt x="195224" y="69316"/>
                </a:lnTo>
                <a:lnTo>
                  <a:pt x="195224" y="0"/>
                </a:lnTo>
                <a:lnTo>
                  <a:pt x="0" y="0"/>
                </a:lnTo>
                <a:lnTo>
                  <a:pt x="0" y="69316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1981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Freeform 160"/>
          <p:cNvSpPr/>
          <p:nvPr/>
        </p:nvSpPr>
        <p:spPr>
          <a:xfrm>
            <a:off x="4787265" y="1741450"/>
            <a:ext cx="195224" cy="69316"/>
          </a:xfrm>
          <a:custGeom>
            <a:avLst/>
            <a:gdLst/>
            <a:ahLst/>
            <a:cxnLst/>
            <a:rect l="0" t="0" r="0" b="0"/>
            <a:pathLst>
              <a:path w="195224" h="69316">
                <a:moveTo>
                  <a:pt x="0" y="69316"/>
                </a:moveTo>
                <a:lnTo>
                  <a:pt x="195224" y="69316"/>
                </a:lnTo>
                <a:lnTo>
                  <a:pt x="195224" y="0"/>
                </a:lnTo>
                <a:lnTo>
                  <a:pt x="0" y="0"/>
                </a:lnTo>
                <a:lnTo>
                  <a:pt x="0" y="69316"/>
                </a:lnTo>
                <a:close/>
              </a:path>
            </a:pathLst>
          </a:custGeom>
          <a:noFill/>
          <a:ln w="19811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1" name="Picture 16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8613" y="1598422"/>
            <a:ext cx="1386967" cy="495935"/>
          </a:xfrm>
          <a:prstGeom prst="rect">
            <a:avLst/>
          </a:prstGeom>
          <a:noFill/>
          <a:extLst/>
        </p:spPr>
      </p:pic>
      <p:sp>
        <p:nvSpPr>
          <p:cNvPr id="162" name="Freeform 162"/>
          <p:cNvSpPr/>
          <p:nvPr/>
        </p:nvSpPr>
        <p:spPr>
          <a:xfrm>
            <a:off x="5171313" y="1611122"/>
            <a:ext cx="1361567" cy="470536"/>
          </a:xfrm>
          <a:custGeom>
            <a:avLst/>
            <a:gdLst/>
            <a:ahLst/>
            <a:cxnLst/>
            <a:rect l="0" t="0" r="0" b="0"/>
            <a:pathLst>
              <a:path w="1361567" h="470536">
                <a:moveTo>
                  <a:pt x="547370" y="40894"/>
                </a:moveTo>
                <a:cubicBezTo>
                  <a:pt x="524764" y="40894"/>
                  <a:pt x="506221" y="57150"/>
                  <a:pt x="491744" y="89789"/>
                </a:cubicBezTo>
                <a:lnTo>
                  <a:pt x="491744" y="256794"/>
                </a:lnTo>
                <a:cubicBezTo>
                  <a:pt x="510921" y="284100"/>
                  <a:pt x="531495" y="297688"/>
                  <a:pt x="553339" y="297688"/>
                </a:cubicBezTo>
                <a:cubicBezTo>
                  <a:pt x="565403" y="297688"/>
                  <a:pt x="575309" y="291338"/>
                  <a:pt x="583183" y="278638"/>
                </a:cubicBezTo>
                <a:cubicBezTo>
                  <a:pt x="594740" y="259843"/>
                  <a:pt x="600583" y="224156"/>
                  <a:pt x="600583" y="171450"/>
                </a:cubicBezTo>
                <a:cubicBezTo>
                  <a:pt x="600583" y="117475"/>
                  <a:pt x="594233" y="80519"/>
                  <a:pt x="581533" y="60580"/>
                </a:cubicBezTo>
                <a:cubicBezTo>
                  <a:pt x="573023" y="47499"/>
                  <a:pt x="561594" y="40894"/>
                  <a:pt x="547370" y="40894"/>
                </a:cubicBezTo>
                <a:close/>
                <a:moveTo>
                  <a:pt x="111759" y="30481"/>
                </a:moveTo>
                <a:lnTo>
                  <a:pt x="111759" y="79757"/>
                </a:lnTo>
                <a:cubicBezTo>
                  <a:pt x="111759" y="175895"/>
                  <a:pt x="94233" y="249937"/>
                  <a:pt x="58927" y="301752"/>
                </a:cubicBezTo>
                <a:lnTo>
                  <a:pt x="162052" y="301752"/>
                </a:lnTo>
                <a:cubicBezTo>
                  <a:pt x="183641" y="301752"/>
                  <a:pt x="194564" y="288418"/>
                  <a:pt x="194564" y="261875"/>
                </a:cubicBezTo>
                <a:lnTo>
                  <a:pt x="194564" y="30481"/>
                </a:lnTo>
                <a:close/>
                <a:moveTo>
                  <a:pt x="1086358" y="9399"/>
                </a:moveTo>
                <a:lnTo>
                  <a:pt x="1361567" y="9399"/>
                </a:lnTo>
                <a:lnTo>
                  <a:pt x="1361567" y="91059"/>
                </a:lnTo>
                <a:lnTo>
                  <a:pt x="1349120" y="91059"/>
                </a:lnTo>
                <a:cubicBezTo>
                  <a:pt x="1344041" y="65659"/>
                  <a:pt x="1337055" y="49150"/>
                  <a:pt x="1328039" y="41657"/>
                </a:cubicBezTo>
                <a:cubicBezTo>
                  <a:pt x="1319148" y="34163"/>
                  <a:pt x="1302131" y="30481"/>
                  <a:pt x="1276858" y="30481"/>
                </a:cubicBezTo>
                <a:lnTo>
                  <a:pt x="1214882" y="30481"/>
                </a:lnTo>
                <a:lnTo>
                  <a:pt x="1214882" y="266574"/>
                </a:lnTo>
                <a:cubicBezTo>
                  <a:pt x="1214882" y="282194"/>
                  <a:pt x="1217421" y="293244"/>
                  <a:pt x="1222628" y="299720"/>
                </a:cubicBezTo>
                <a:cubicBezTo>
                  <a:pt x="1227708" y="306198"/>
                  <a:pt x="1238122" y="309626"/>
                  <a:pt x="1253744" y="310134"/>
                </a:cubicBezTo>
                <a:lnTo>
                  <a:pt x="1253744" y="322453"/>
                </a:lnTo>
                <a:lnTo>
                  <a:pt x="1086358" y="322453"/>
                </a:lnTo>
                <a:lnTo>
                  <a:pt x="1086358" y="310134"/>
                </a:lnTo>
                <a:cubicBezTo>
                  <a:pt x="1099312" y="309245"/>
                  <a:pt x="1108328" y="305817"/>
                  <a:pt x="1113408" y="299848"/>
                </a:cubicBezTo>
                <a:cubicBezTo>
                  <a:pt x="1118615" y="294006"/>
                  <a:pt x="1121156" y="282194"/>
                  <a:pt x="1121156" y="264542"/>
                </a:cubicBezTo>
                <a:lnTo>
                  <a:pt x="1121156" y="65659"/>
                </a:lnTo>
                <a:cubicBezTo>
                  <a:pt x="1121156" y="49784"/>
                  <a:pt x="1118742" y="38736"/>
                  <a:pt x="1113916" y="32639"/>
                </a:cubicBezTo>
                <a:cubicBezTo>
                  <a:pt x="1109090" y="26544"/>
                  <a:pt x="1099946" y="22861"/>
                  <a:pt x="1086358" y="21718"/>
                </a:cubicBezTo>
                <a:close/>
                <a:moveTo>
                  <a:pt x="725042" y="9399"/>
                </a:moveTo>
                <a:lnTo>
                  <a:pt x="891413" y="9399"/>
                </a:lnTo>
                <a:lnTo>
                  <a:pt x="891413" y="21718"/>
                </a:lnTo>
                <a:cubicBezTo>
                  <a:pt x="880490" y="22225"/>
                  <a:pt x="872744" y="24384"/>
                  <a:pt x="868298" y="28194"/>
                </a:cubicBezTo>
                <a:cubicBezTo>
                  <a:pt x="863853" y="31877"/>
                  <a:pt x="861567" y="36450"/>
                  <a:pt x="861567" y="41911"/>
                </a:cubicBezTo>
                <a:cubicBezTo>
                  <a:pt x="861567" y="50293"/>
                  <a:pt x="867156" y="67057"/>
                  <a:pt x="878332" y="92075"/>
                </a:cubicBezTo>
                <a:lnTo>
                  <a:pt x="931926" y="214631"/>
                </a:lnTo>
                <a:lnTo>
                  <a:pt x="968375" y="119888"/>
                </a:lnTo>
                <a:cubicBezTo>
                  <a:pt x="981583" y="86233"/>
                  <a:pt x="988187" y="62738"/>
                  <a:pt x="988187" y="49531"/>
                </a:cubicBezTo>
                <a:cubicBezTo>
                  <a:pt x="988187" y="41275"/>
                  <a:pt x="985392" y="34671"/>
                  <a:pt x="979932" y="29845"/>
                </a:cubicBezTo>
                <a:cubicBezTo>
                  <a:pt x="974471" y="24893"/>
                  <a:pt x="964819" y="22225"/>
                  <a:pt x="950976" y="21718"/>
                </a:cubicBezTo>
                <a:lnTo>
                  <a:pt x="950976" y="9399"/>
                </a:lnTo>
                <a:lnTo>
                  <a:pt x="1055877" y="9399"/>
                </a:lnTo>
                <a:lnTo>
                  <a:pt x="1055877" y="21718"/>
                </a:lnTo>
                <a:cubicBezTo>
                  <a:pt x="1045590" y="22861"/>
                  <a:pt x="1037208" y="26798"/>
                  <a:pt x="1030732" y="33656"/>
                </a:cubicBezTo>
                <a:cubicBezTo>
                  <a:pt x="1024254" y="40513"/>
                  <a:pt x="1013459" y="63627"/>
                  <a:pt x="998220" y="103125"/>
                </a:cubicBezTo>
                <a:lnTo>
                  <a:pt x="908812" y="335153"/>
                </a:lnTo>
                <a:cubicBezTo>
                  <a:pt x="886333" y="393193"/>
                  <a:pt x="869569" y="429007"/>
                  <a:pt x="858646" y="442342"/>
                </a:cubicBezTo>
                <a:cubicBezTo>
                  <a:pt x="843152" y="461138"/>
                  <a:pt x="823848" y="470536"/>
                  <a:pt x="800608" y="470536"/>
                </a:cubicBezTo>
                <a:cubicBezTo>
                  <a:pt x="782192" y="470536"/>
                  <a:pt x="767079" y="465201"/>
                  <a:pt x="755650" y="454533"/>
                </a:cubicBezTo>
                <a:cubicBezTo>
                  <a:pt x="744092" y="443993"/>
                  <a:pt x="738377" y="431165"/>
                  <a:pt x="738377" y="416180"/>
                </a:cubicBezTo>
                <a:cubicBezTo>
                  <a:pt x="738377" y="403352"/>
                  <a:pt x="742315" y="392557"/>
                  <a:pt x="750315" y="384049"/>
                </a:cubicBezTo>
                <a:cubicBezTo>
                  <a:pt x="758190" y="375667"/>
                  <a:pt x="767969" y="371349"/>
                  <a:pt x="779526" y="371349"/>
                </a:cubicBezTo>
                <a:cubicBezTo>
                  <a:pt x="790702" y="371349"/>
                  <a:pt x="799719" y="374905"/>
                  <a:pt x="806577" y="382144"/>
                </a:cubicBezTo>
                <a:cubicBezTo>
                  <a:pt x="813308" y="389256"/>
                  <a:pt x="816864" y="400305"/>
                  <a:pt x="817117" y="415290"/>
                </a:cubicBezTo>
                <a:cubicBezTo>
                  <a:pt x="817245" y="423673"/>
                  <a:pt x="818260" y="429133"/>
                  <a:pt x="820039" y="431674"/>
                </a:cubicBezTo>
                <a:cubicBezTo>
                  <a:pt x="821816" y="434087"/>
                  <a:pt x="824483" y="435357"/>
                  <a:pt x="827785" y="435357"/>
                </a:cubicBezTo>
                <a:cubicBezTo>
                  <a:pt x="833120" y="435357"/>
                  <a:pt x="838834" y="432055"/>
                  <a:pt x="844931" y="425577"/>
                </a:cubicBezTo>
                <a:cubicBezTo>
                  <a:pt x="853821" y="416180"/>
                  <a:pt x="864234" y="394844"/>
                  <a:pt x="876300" y="361315"/>
                </a:cubicBezTo>
                <a:lnTo>
                  <a:pt x="886078" y="335153"/>
                </a:lnTo>
                <a:lnTo>
                  <a:pt x="784987" y="103125"/>
                </a:lnTo>
                <a:cubicBezTo>
                  <a:pt x="769746" y="68073"/>
                  <a:pt x="758571" y="46609"/>
                  <a:pt x="751332" y="38482"/>
                </a:cubicBezTo>
                <a:cubicBezTo>
                  <a:pt x="743965" y="30481"/>
                  <a:pt x="735202" y="24893"/>
                  <a:pt x="725042" y="21718"/>
                </a:cubicBezTo>
                <a:close/>
                <a:moveTo>
                  <a:pt x="49910" y="9399"/>
                </a:moveTo>
                <a:lnTo>
                  <a:pt x="322452" y="9399"/>
                </a:lnTo>
                <a:lnTo>
                  <a:pt x="322452" y="21718"/>
                </a:lnTo>
                <a:cubicBezTo>
                  <a:pt x="307721" y="21718"/>
                  <a:pt x="298322" y="25527"/>
                  <a:pt x="294132" y="33148"/>
                </a:cubicBezTo>
                <a:cubicBezTo>
                  <a:pt x="290067" y="40768"/>
                  <a:pt x="287908" y="50800"/>
                  <a:pt x="287908" y="63246"/>
                </a:cubicBezTo>
                <a:lnTo>
                  <a:pt x="287908" y="265938"/>
                </a:lnTo>
                <a:cubicBezTo>
                  <a:pt x="287908" y="283973"/>
                  <a:pt x="290702" y="295783"/>
                  <a:pt x="296164" y="301244"/>
                </a:cubicBezTo>
                <a:cubicBezTo>
                  <a:pt x="301625" y="306706"/>
                  <a:pt x="310388" y="309626"/>
                  <a:pt x="322452" y="310134"/>
                </a:cubicBezTo>
                <a:lnTo>
                  <a:pt x="322452" y="404876"/>
                </a:lnTo>
                <a:lnTo>
                  <a:pt x="310007" y="404876"/>
                </a:lnTo>
                <a:cubicBezTo>
                  <a:pt x="304927" y="349886"/>
                  <a:pt x="270256" y="322453"/>
                  <a:pt x="205866" y="322453"/>
                </a:cubicBezTo>
                <a:lnTo>
                  <a:pt x="115189" y="322453"/>
                </a:lnTo>
                <a:cubicBezTo>
                  <a:pt x="53085" y="322453"/>
                  <a:pt x="18796" y="349886"/>
                  <a:pt x="12319" y="404876"/>
                </a:cubicBezTo>
                <a:lnTo>
                  <a:pt x="0" y="404876"/>
                </a:lnTo>
                <a:lnTo>
                  <a:pt x="0" y="310134"/>
                </a:lnTo>
                <a:cubicBezTo>
                  <a:pt x="27813" y="307849"/>
                  <a:pt x="49657" y="282575"/>
                  <a:pt x="65404" y="234443"/>
                </a:cubicBezTo>
                <a:cubicBezTo>
                  <a:pt x="81152" y="186182"/>
                  <a:pt x="89027" y="134748"/>
                  <a:pt x="89027" y="80011"/>
                </a:cubicBezTo>
                <a:cubicBezTo>
                  <a:pt x="89027" y="63500"/>
                  <a:pt x="87757" y="51055"/>
                  <a:pt x="85344" y="42673"/>
                </a:cubicBezTo>
                <a:cubicBezTo>
                  <a:pt x="82931" y="34290"/>
                  <a:pt x="79375" y="28830"/>
                  <a:pt x="74802" y="26163"/>
                </a:cubicBezTo>
                <a:cubicBezTo>
                  <a:pt x="70231" y="23495"/>
                  <a:pt x="61976" y="21971"/>
                  <a:pt x="49910" y="21718"/>
                </a:cubicBezTo>
                <a:close/>
                <a:moveTo>
                  <a:pt x="578484" y="0"/>
                </a:moveTo>
                <a:cubicBezTo>
                  <a:pt x="601471" y="0"/>
                  <a:pt x="622427" y="7239"/>
                  <a:pt x="641222" y="21718"/>
                </a:cubicBezTo>
                <a:cubicBezTo>
                  <a:pt x="660146" y="36323"/>
                  <a:pt x="674496" y="56262"/>
                  <a:pt x="684276" y="81915"/>
                </a:cubicBezTo>
                <a:cubicBezTo>
                  <a:pt x="694182" y="107443"/>
                  <a:pt x="699008" y="135001"/>
                  <a:pt x="699008" y="164465"/>
                </a:cubicBezTo>
                <a:cubicBezTo>
                  <a:pt x="699008" y="196088"/>
                  <a:pt x="693927" y="225044"/>
                  <a:pt x="683767" y="251333"/>
                </a:cubicBezTo>
                <a:cubicBezTo>
                  <a:pt x="673608" y="277495"/>
                  <a:pt x="658876" y="297562"/>
                  <a:pt x="639571" y="311277"/>
                </a:cubicBezTo>
                <a:cubicBezTo>
                  <a:pt x="620267" y="324994"/>
                  <a:pt x="598804" y="331851"/>
                  <a:pt x="575183" y="331851"/>
                </a:cubicBezTo>
                <a:cubicBezTo>
                  <a:pt x="557910" y="331851"/>
                  <a:pt x="541908" y="328042"/>
                  <a:pt x="526922" y="320421"/>
                </a:cubicBezTo>
                <a:cubicBezTo>
                  <a:pt x="515746" y="314707"/>
                  <a:pt x="504063" y="304674"/>
                  <a:pt x="491744" y="290703"/>
                </a:cubicBezTo>
                <a:lnTo>
                  <a:pt x="491744" y="407163"/>
                </a:lnTo>
                <a:cubicBezTo>
                  <a:pt x="491744" y="423292"/>
                  <a:pt x="493014" y="434213"/>
                  <a:pt x="495553" y="440056"/>
                </a:cubicBezTo>
                <a:cubicBezTo>
                  <a:pt x="498221" y="445770"/>
                  <a:pt x="502158" y="450088"/>
                  <a:pt x="507491" y="452756"/>
                </a:cubicBezTo>
                <a:cubicBezTo>
                  <a:pt x="512826" y="455423"/>
                  <a:pt x="523366" y="456819"/>
                  <a:pt x="538988" y="456819"/>
                </a:cubicBezTo>
                <a:lnTo>
                  <a:pt x="538988" y="469138"/>
                </a:lnTo>
                <a:lnTo>
                  <a:pt x="360552" y="469138"/>
                </a:lnTo>
                <a:lnTo>
                  <a:pt x="360552" y="456819"/>
                </a:lnTo>
                <a:cubicBezTo>
                  <a:pt x="374396" y="456312"/>
                  <a:pt x="384556" y="452375"/>
                  <a:pt x="391287" y="445008"/>
                </a:cubicBezTo>
                <a:cubicBezTo>
                  <a:pt x="395732" y="439928"/>
                  <a:pt x="398017" y="426594"/>
                  <a:pt x="398017" y="405131"/>
                </a:cubicBezTo>
                <a:lnTo>
                  <a:pt x="398017" y="74676"/>
                </a:lnTo>
                <a:cubicBezTo>
                  <a:pt x="398017" y="52578"/>
                  <a:pt x="395477" y="38482"/>
                  <a:pt x="390271" y="32258"/>
                </a:cubicBezTo>
                <a:cubicBezTo>
                  <a:pt x="385190" y="26163"/>
                  <a:pt x="375284" y="22607"/>
                  <a:pt x="360552" y="21718"/>
                </a:cubicBezTo>
                <a:lnTo>
                  <a:pt x="360552" y="9399"/>
                </a:lnTo>
                <a:lnTo>
                  <a:pt x="491744" y="9399"/>
                </a:lnTo>
                <a:lnTo>
                  <a:pt x="491744" y="50546"/>
                </a:lnTo>
                <a:cubicBezTo>
                  <a:pt x="502665" y="34544"/>
                  <a:pt x="513841" y="22861"/>
                  <a:pt x="525271" y="15749"/>
                </a:cubicBezTo>
                <a:cubicBezTo>
                  <a:pt x="541527" y="5207"/>
                  <a:pt x="559308" y="0"/>
                  <a:pt x="578484" y="0"/>
                </a:cubicBezTo>
                <a:close/>
              </a:path>
            </a:pathLst>
          </a:custGeom>
          <a:noFill/>
          <a:ln w="19811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3" name="Picture 16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3816" y="2430780"/>
            <a:ext cx="1152143" cy="343789"/>
          </a:xfrm>
          <a:prstGeom prst="rect">
            <a:avLst/>
          </a:prstGeom>
          <a:noFill/>
          <a:extLst/>
        </p:spPr>
      </p:pic>
      <p:sp>
        <p:nvSpPr>
          <p:cNvPr id="164" name="Freeform 164"/>
          <p:cNvSpPr/>
          <p:nvPr/>
        </p:nvSpPr>
        <p:spPr>
          <a:xfrm>
            <a:off x="1596516" y="2443480"/>
            <a:ext cx="1126744" cy="318390"/>
          </a:xfrm>
          <a:custGeom>
            <a:avLst/>
            <a:gdLst/>
            <a:ahLst/>
            <a:cxnLst/>
            <a:rect l="0" t="0" r="0" b="0"/>
            <a:pathLst>
              <a:path w="1126744" h="318390">
                <a:moveTo>
                  <a:pt x="778764" y="0"/>
                </a:moveTo>
                <a:lnTo>
                  <a:pt x="938150" y="0"/>
                </a:lnTo>
                <a:lnTo>
                  <a:pt x="938150" y="12319"/>
                </a:lnTo>
                <a:cubicBezTo>
                  <a:pt x="926592" y="12828"/>
                  <a:pt x="918591" y="16130"/>
                  <a:pt x="914273" y="22480"/>
                </a:cubicBezTo>
                <a:cubicBezTo>
                  <a:pt x="909956" y="28703"/>
                  <a:pt x="907669" y="40894"/>
                  <a:pt x="907669" y="59310"/>
                </a:cubicBezTo>
                <a:lnTo>
                  <a:pt x="907669" y="211963"/>
                </a:lnTo>
                <a:lnTo>
                  <a:pt x="997459" y="56516"/>
                </a:lnTo>
                <a:cubicBezTo>
                  <a:pt x="997204" y="40005"/>
                  <a:pt x="994791" y="28575"/>
                  <a:pt x="990092" y="22099"/>
                </a:cubicBezTo>
                <a:cubicBezTo>
                  <a:pt x="985394" y="15622"/>
                  <a:pt x="977773" y="12319"/>
                  <a:pt x="967360" y="12319"/>
                </a:cubicBezTo>
                <a:lnTo>
                  <a:pt x="967360" y="0"/>
                </a:lnTo>
                <a:lnTo>
                  <a:pt x="1126744" y="0"/>
                </a:lnTo>
                <a:lnTo>
                  <a:pt x="1126744" y="12319"/>
                </a:lnTo>
                <a:cubicBezTo>
                  <a:pt x="1114679" y="12574"/>
                  <a:pt x="1105789" y="15622"/>
                  <a:pt x="1099948" y="21463"/>
                </a:cubicBezTo>
                <a:cubicBezTo>
                  <a:pt x="1094106" y="27179"/>
                  <a:pt x="1091185" y="38355"/>
                  <a:pt x="1091185" y="54865"/>
                </a:cubicBezTo>
                <a:lnTo>
                  <a:pt x="1091185" y="254128"/>
                </a:lnTo>
                <a:cubicBezTo>
                  <a:pt x="1091185" y="272669"/>
                  <a:pt x="1093851" y="285116"/>
                  <a:pt x="1099059" y="291338"/>
                </a:cubicBezTo>
                <a:cubicBezTo>
                  <a:pt x="1104392" y="297561"/>
                  <a:pt x="1113536" y="300736"/>
                  <a:pt x="1126744" y="300736"/>
                </a:cubicBezTo>
                <a:lnTo>
                  <a:pt x="1126744" y="313055"/>
                </a:lnTo>
                <a:lnTo>
                  <a:pt x="967360" y="313055"/>
                </a:lnTo>
                <a:lnTo>
                  <a:pt x="967360" y="300736"/>
                </a:lnTo>
                <a:cubicBezTo>
                  <a:pt x="987426" y="300736"/>
                  <a:pt x="997459" y="285750"/>
                  <a:pt x="997459" y="255779"/>
                </a:cubicBezTo>
                <a:lnTo>
                  <a:pt x="997459" y="102490"/>
                </a:lnTo>
                <a:lnTo>
                  <a:pt x="907669" y="255779"/>
                </a:lnTo>
                <a:cubicBezTo>
                  <a:pt x="907923" y="285116"/>
                  <a:pt x="918084" y="299974"/>
                  <a:pt x="938150" y="300736"/>
                </a:cubicBezTo>
                <a:lnTo>
                  <a:pt x="938150" y="313055"/>
                </a:lnTo>
                <a:lnTo>
                  <a:pt x="778764" y="313055"/>
                </a:lnTo>
                <a:lnTo>
                  <a:pt x="778764" y="300736"/>
                </a:lnTo>
                <a:cubicBezTo>
                  <a:pt x="791591" y="300736"/>
                  <a:pt x="800609" y="297180"/>
                  <a:pt x="805942" y="289942"/>
                </a:cubicBezTo>
                <a:cubicBezTo>
                  <a:pt x="811276" y="282830"/>
                  <a:pt x="813944" y="270384"/>
                  <a:pt x="813944" y="252476"/>
                </a:cubicBezTo>
                <a:lnTo>
                  <a:pt x="813944" y="59310"/>
                </a:lnTo>
                <a:cubicBezTo>
                  <a:pt x="813944" y="27941"/>
                  <a:pt x="802260" y="12319"/>
                  <a:pt x="778764" y="12319"/>
                </a:cubicBezTo>
                <a:close/>
                <a:moveTo>
                  <a:pt x="455041" y="0"/>
                </a:moveTo>
                <a:lnTo>
                  <a:pt x="731013" y="0"/>
                </a:lnTo>
                <a:lnTo>
                  <a:pt x="731013" y="12319"/>
                </a:lnTo>
                <a:cubicBezTo>
                  <a:pt x="708660" y="12828"/>
                  <a:pt x="697485" y="26924"/>
                  <a:pt x="697485" y="54611"/>
                </a:cubicBezTo>
                <a:lnTo>
                  <a:pt x="697485" y="255779"/>
                </a:lnTo>
                <a:cubicBezTo>
                  <a:pt x="697485" y="271273"/>
                  <a:pt x="699770" y="282449"/>
                  <a:pt x="704469" y="289434"/>
                </a:cubicBezTo>
                <a:cubicBezTo>
                  <a:pt x="709169" y="296545"/>
                  <a:pt x="718059" y="300229"/>
                  <a:pt x="731013" y="300736"/>
                </a:cubicBezTo>
                <a:lnTo>
                  <a:pt x="731013" y="313055"/>
                </a:lnTo>
                <a:lnTo>
                  <a:pt x="565151" y="313055"/>
                </a:lnTo>
                <a:lnTo>
                  <a:pt x="565151" y="300736"/>
                </a:lnTo>
                <a:cubicBezTo>
                  <a:pt x="576326" y="300482"/>
                  <a:pt x="585598" y="297688"/>
                  <a:pt x="592836" y="292481"/>
                </a:cubicBezTo>
                <a:cubicBezTo>
                  <a:pt x="600076" y="287274"/>
                  <a:pt x="603759" y="275463"/>
                  <a:pt x="603759" y="257175"/>
                </a:cubicBezTo>
                <a:lnTo>
                  <a:pt x="603759" y="21082"/>
                </a:lnTo>
                <a:lnTo>
                  <a:pt x="515366" y="21082"/>
                </a:lnTo>
                <a:lnTo>
                  <a:pt x="515366" y="157988"/>
                </a:lnTo>
                <a:cubicBezTo>
                  <a:pt x="515366" y="207392"/>
                  <a:pt x="512826" y="241428"/>
                  <a:pt x="508001" y="260224"/>
                </a:cubicBezTo>
                <a:cubicBezTo>
                  <a:pt x="503048" y="278892"/>
                  <a:pt x="493523" y="293370"/>
                  <a:pt x="479426" y="303404"/>
                </a:cubicBezTo>
                <a:cubicBezTo>
                  <a:pt x="465456" y="313436"/>
                  <a:pt x="450469" y="318390"/>
                  <a:pt x="434594" y="318390"/>
                </a:cubicBezTo>
                <a:cubicBezTo>
                  <a:pt x="416688" y="318390"/>
                  <a:pt x="402463" y="313055"/>
                  <a:pt x="391541" y="302261"/>
                </a:cubicBezTo>
                <a:cubicBezTo>
                  <a:pt x="380747" y="291338"/>
                  <a:pt x="375285" y="278892"/>
                  <a:pt x="375285" y="264923"/>
                </a:cubicBezTo>
                <a:cubicBezTo>
                  <a:pt x="375285" y="251206"/>
                  <a:pt x="379350" y="240157"/>
                  <a:pt x="387223" y="231522"/>
                </a:cubicBezTo>
                <a:cubicBezTo>
                  <a:pt x="395098" y="222886"/>
                  <a:pt x="405385" y="218694"/>
                  <a:pt x="417831" y="218694"/>
                </a:cubicBezTo>
                <a:cubicBezTo>
                  <a:pt x="441707" y="218694"/>
                  <a:pt x="453644" y="233173"/>
                  <a:pt x="453644" y="262129"/>
                </a:cubicBezTo>
                <a:cubicBezTo>
                  <a:pt x="453644" y="275336"/>
                  <a:pt x="456311" y="281941"/>
                  <a:pt x="461391" y="281941"/>
                </a:cubicBezTo>
                <a:cubicBezTo>
                  <a:pt x="471170" y="281941"/>
                  <a:pt x="478791" y="273812"/>
                  <a:pt x="484125" y="257430"/>
                </a:cubicBezTo>
                <a:cubicBezTo>
                  <a:pt x="489585" y="241174"/>
                  <a:pt x="492253" y="208026"/>
                  <a:pt x="492253" y="157988"/>
                </a:cubicBezTo>
                <a:lnTo>
                  <a:pt x="492253" y="66930"/>
                </a:lnTo>
                <a:cubicBezTo>
                  <a:pt x="492253" y="46355"/>
                  <a:pt x="489459" y="32386"/>
                  <a:pt x="483870" y="24766"/>
                </a:cubicBezTo>
                <a:cubicBezTo>
                  <a:pt x="478282" y="17145"/>
                  <a:pt x="468631" y="13081"/>
                  <a:pt x="455041" y="12319"/>
                </a:cubicBezTo>
                <a:close/>
                <a:moveTo>
                  <a:pt x="0" y="0"/>
                </a:moveTo>
                <a:lnTo>
                  <a:pt x="159385" y="0"/>
                </a:lnTo>
                <a:lnTo>
                  <a:pt x="159385" y="12319"/>
                </a:lnTo>
                <a:cubicBezTo>
                  <a:pt x="147829" y="12828"/>
                  <a:pt x="139828" y="16130"/>
                  <a:pt x="135510" y="22480"/>
                </a:cubicBezTo>
                <a:cubicBezTo>
                  <a:pt x="131191" y="28703"/>
                  <a:pt x="128906" y="40894"/>
                  <a:pt x="128906" y="59310"/>
                </a:cubicBezTo>
                <a:lnTo>
                  <a:pt x="128906" y="211963"/>
                </a:lnTo>
                <a:lnTo>
                  <a:pt x="218694" y="56516"/>
                </a:lnTo>
                <a:cubicBezTo>
                  <a:pt x="218441" y="40005"/>
                  <a:pt x="216028" y="28575"/>
                  <a:pt x="211329" y="22099"/>
                </a:cubicBezTo>
                <a:cubicBezTo>
                  <a:pt x="206629" y="15622"/>
                  <a:pt x="199010" y="12319"/>
                  <a:pt x="188595" y="12319"/>
                </a:cubicBezTo>
                <a:lnTo>
                  <a:pt x="188595" y="0"/>
                </a:lnTo>
                <a:lnTo>
                  <a:pt x="347981" y="0"/>
                </a:lnTo>
                <a:lnTo>
                  <a:pt x="347981" y="12319"/>
                </a:lnTo>
                <a:cubicBezTo>
                  <a:pt x="335916" y="12574"/>
                  <a:pt x="327026" y="15622"/>
                  <a:pt x="321184" y="21463"/>
                </a:cubicBezTo>
                <a:cubicBezTo>
                  <a:pt x="315341" y="27179"/>
                  <a:pt x="312420" y="38355"/>
                  <a:pt x="312420" y="54865"/>
                </a:cubicBezTo>
                <a:lnTo>
                  <a:pt x="312420" y="254128"/>
                </a:lnTo>
                <a:cubicBezTo>
                  <a:pt x="312420" y="272669"/>
                  <a:pt x="315088" y="285116"/>
                  <a:pt x="320294" y="291338"/>
                </a:cubicBezTo>
                <a:cubicBezTo>
                  <a:pt x="325629" y="297561"/>
                  <a:pt x="334773" y="300736"/>
                  <a:pt x="347981" y="300736"/>
                </a:cubicBezTo>
                <a:lnTo>
                  <a:pt x="347981" y="313055"/>
                </a:lnTo>
                <a:lnTo>
                  <a:pt x="188595" y="313055"/>
                </a:lnTo>
                <a:lnTo>
                  <a:pt x="188595" y="300736"/>
                </a:lnTo>
                <a:cubicBezTo>
                  <a:pt x="208661" y="300736"/>
                  <a:pt x="218694" y="285750"/>
                  <a:pt x="218694" y="255779"/>
                </a:cubicBezTo>
                <a:lnTo>
                  <a:pt x="218694" y="102490"/>
                </a:lnTo>
                <a:lnTo>
                  <a:pt x="128906" y="255779"/>
                </a:lnTo>
                <a:cubicBezTo>
                  <a:pt x="129160" y="285116"/>
                  <a:pt x="139319" y="299974"/>
                  <a:pt x="159385" y="300736"/>
                </a:cubicBezTo>
                <a:lnTo>
                  <a:pt x="159385" y="313055"/>
                </a:lnTo>
                <a:lnTo>
                  <a:pt x="0" y="313055"/>
                </a:lnTo>
                <a:lnTo>
                  <a:pt x="0" y="300736"/>
                </a:lnTo>
                <a:cubicBezTo>
                  <a:pt x="12828" y="300736"/>
                  <a:pt x="21845" y="297180"/>
                  <a:pt x="27178" y="289942"/>
                </a:cubicBezTo>
                <a:cubicBezTo>
                  <a:pt x="32513" y="282830"/>
                  <a:pt x="35179" y="270384"/>
                  <a:pt x="35179" y="252476"/>
                </a:cubicBezTo>
                <a:lnTo>
                  <a:pt x="35179" y="59310"/>
                </a:lnTo>
                <a:cubicBezTo>
                  <a:pt x="35179" y="27941"/>
                  <a:pt x="23495" y="12319"/>
                  <a:pt x="0" y="12319"/>
                </a:cubicBezTo>
                <a:close/>
              </a:path>
            </a:pathLst>
          </a:custGeom>
          <a:noFill/>
          <a:ln w="19811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5" name="Picture 16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0525" y="2421383"/>
            <a:ext cx="1394586" cy="494538"/>
          </a:xfrm>
          <a:prstGeom prst="rect">
            <a:avLst/>
          </a:prstGeom>
          <a:noFill/>
          <a:extLst/>
        </p:spPr>
      </p:pic>
      <p:sp>
        <p:nvSpPr>
          <p:cNvPr id="166" name="Freeform 166"/>
          <p:cNvSpPr/>
          <p:nvPr/>
        </p:nvSpPr>
        <p:spPr>
          <a:xfrm>
            <a:off x="2943225" y="2434083"/>
            <a:ext cx="1369186" cy="469138"/>
          </a:xfrm>
          <a:custGeom>
            <a:avLst/>
            <a:gdLst/>
            <a:ahLst/>
            <a:cxnLst/>
            <a:rect l="0" t="0" r="0" b="0"/>
            <a:pathLst>
              <a:path w="1369186" h="469138">
                <a:moveTo>
                  <a:pt x="132588" y="170052"/>
                </a:moveTo>
                <a:lnTo>
                  <a:pt x="132588" y="272922"/>
                </a:lnTo>
                <a:cubicBezTo>
                  <a:pt x="132588" y="283464"/>
                  <a:pt x="134366" y="290829"/>
                  <a:pt x="137667" y="295147"/>
                </a:cubicBezTo>
                <a:cubicBezTo>
                  <a:pt x="140970" y="299592"/>
                  <a:pt x="148208" y="301752"/>
                  <a:pt x="159385" y="301752"/>
                </a:cubicBezTo>
                <a:cubicBezTo>
                  <a:pt x="178180" y="301752"/>
                  <a:pt x="194182" y="295147"/>
                  <a:pt x="207264" y="281939"/>
                </a:cubicBezTo>
                <a:cubicBezTo>
                  <a:pt x="220472" y="268732"/>
                  <a:pt x="227076" y="252095"/>
                  <a:pt x="227076" y="231775"/>
                </a:cubicBezTo>
                <a:cubicBezTo>
                  <a:pt x="227076" y="210312"/>
                  <a:pt x="219710" y="194690"/>
                  <a:pt x="205104" y="184912"/>
                </a:cubicBezTo>
                <a:cubicBezTo>
                  <a:pt x="190500" y="175006"/>
                  <a:pt x="166370" y="170052"/>
                  <a:pt x="132588" y="170052"/>
                </a:cubicBezTo>
                <a:close/>
                <a:moveTo>
                  <a:pt x="922782" y="147065"/>
                </a:moveTo>
                <a:cubicBezTo>
                  <a:pt x="895858" y="162814"/>
                  <a:pt x="875665" y="179832"/>
                  <a:pt x="862584" y="197865"/>
                </a:cubicBezTo>
                <a:cubicBezTo>
                  <a:pt x="853821" y="209931"/>
                  <a:pt x="849503" y="222122"/>
                  <a:pt x="849503" y="234441"/>
                </a:cubicBezTo>
                <a:cubicBezTo>
                  <a:pt x="849503" y="244728"/>
                  <a:pt x="853185" y="253746"/>
                  <a:pt x="860552" y="261492"/>
                </a:cubicBezTo>
                <a:cubicBezTo>
                  <a:pt x="866140" y="267589"/>
                  <a:pt x="873886" y="270637"/>
                  <a:pt x="883920" y="270637"/>
                </a:cubicBezTo>
                <a:cubicBezTo>
                  <a:pt x="895096" y="270637"/>
                  <a:pt x="908050" y="264287"/>
                  <a:pt x="922782" y="251840"/>
                </a:cubicBezTo>
                <a:close/>
                <a:moveTo>
                  <a:pt x="545846" y="40894"/>
                </a:moveTo>
                <a:cubicBezTo>
                  <a:pt x="523240" y="40894"/>
                  <a:pt x="504697" y="57150"/>
                  <a:pt x="490220" y="89789"/>
                </a:cubicBezTo>
                <a:lnTo>
                  <a:pt x="490220" y="256794"/>
                </a:lnTo>
                <a:cubicBezTo>
                  <a:pt x="509396" y="284098"/>
                  <a:pt x="529971" y="297688"/>
                  <a:pt x="551815" y="297688"/>
                </a:cubicBezTo>
                <a:cubicBezTo>
                  <a:pt x="563879" y="297688"/>
                  <a:pt x="573785" y="291338"/>
                  <a:pt x="581659" y="278638"/>
                </a:cubicBezTo>
                <a:cubicBezTo>
                  <a:pt x="593216" y="259841"/>
                  <a:pt x="599059" y="224154"/>
                  <a:pt x="599059" y="171450"/>
                </a:cubicBezTo>
                <a:cubicBezTo>
                  <a:pt x="599059" y="117475"/>
                  <a:pt x="592709" y="80517"/>
                  <a:pt x="580009" y="60578"/>
                </a:cubicBezTo>
                <a:cubicBezTo>
                  <a:pt x="571500" y="47497"/>
                  <a:pt x="560070" y="40894"/>
                  <a:pt x="545846" y="40894"/>
                </a:cubicBezTo>
                <a:close/>
                <a:moveTo>
                  <a:pt x="132588" y="30479"/>
                </a:moveTo>
                <a:lnTo>
                  <a:pt x="132588" y="148971"/>
                </a:lnTo>
                <a:cubicBezTo>
                  <a:pt x="185801" y="147446"/>
                  <a:pt x="212344" y="127762"/>
                  <a:pt x="212344" y="89789"/>
                </a:cubicBezTo>
                <a:cubicBezTo>
                  <a:pt x="212344" y="50927"/>
                  <a:pt x="185801" y="31114"/>
                  <a:pt x="132588" y="30479"/>
                </a:cubicBezTo>
                <a:close/>
                <a:moveTo>
                  <a:pt x="1093978" y="9397"/>
                </a:moveTo>
                <a:lnTo>
                  <a:pt x="1369186" y="9397"/>
                </a:lnTo>
                <a:lnTo>
                  <a:pt x="1369186" y="91058"/>
                </a:lnTo>
                <a:lnTo>
                  <a:pt x="1356740" y="91058"/>
                </a:lnTo>
                <a:cubicBezTo>
                  <a:pt x="1351660" y="65658"/>
                  <a:pt x="1344676" y="49148"/>
                  <a:pt x="1335659" y="41656"/>
                </a:cubicBezTo>
                <a:cubicBezTo>
                  <a:pt x="1326769" y="34163"/>
                  <a:pt x="1309751" y="30479"/>
                  <a:pt x="1284478" y="30479"/>
                </a:cubicBezTo>
                <a:lnTo>
                  <a:pt x="1222502" y="30479"/>
                </a:lnTo>
                <a:lnTo>
                  <a:pt x="1222502" y="266572"/>
                </a:lnTo>
                <a:cubicBezTo>
                  <a:pt x="1222502" y="282194"/>
                  <a:pt x="1225041" y="293242"/>
                  <a:pt x="1230248" y="299720"/>
                </a:cubicBezTo>
                <a:cubicBezTo>
                  <a:pt x="1235328" y="306196"/>
                  <a:pt x="1245742" y="309626"/>
                  <a:pt x="1261364" y="310133"/>
                </a:cubicBezTo>
                <a:lnTo>
                  <a:pt x="1261364" y="322452"/>
                </a:lnTo>
                <a:lnTo>
                  <a:pt x="1093978" y="322452"/>
                </a:lnTo>
                <a:lnTo>
                  <a:pt x="1093978" y="310133"/>
                </a:lnTo>
                <a:cubicBezTo>
                  <a:pt x="1106932" y="309245"/>
                  <a:pt x="1115948" y="305815"/>
                  <a:pt x="1121028" y="299846"/>
                </a:cubicBezTo>
                <a:cubicBezTo>
                  <a:pt x="1126235" y="294004"/>
                  <a:pt x="1128776" y="282194"/>
                  <a:pt x="1128776" y="264540"/>
                </a:cubicBezTo>
                <a:lnTo>
                  <a:pt x="1128776" y="65658"/>
                </a:lnTo>
                <a:cubicBezTo>
                  <a:pt x="1128776" y="49783"/>
                  <a:pt x="1126363" y="38734"/>
                  <a:pt x="1121536" y="32639"/>
                </a:cubicBezTo>
                <a:cubicBezTo>
                  <a:pt x="1116710" y="26542"/>
                  <a:pt x="1107566" y="22859"/>
                  <a:pt x="1093978" y="21716"/>
                </a:cubicBezTo>
                <a:close/>
                <a:moveTo>
                  <a:pt x="0" y="9397"/>
                </a:moveTo>
                <a:lnTo>
                  <a:pt x="172847" y="9397"/>
                </a:lnTo>
                <a:cubicBezTo>
                  <a:pt x="209042" y="9397"/>
                  <a:pt x="238505" y="15875"/>
                  <a:pt x="261620" y="28956"/>
                </a:cubicBezTo>
                <a:cubicBezTo>
                  <a:pt x="284607" y="42037"/>
                  <a:pt x="296036" y="61340"/>
                  <a:pt x="296036" y="87121"/>
                </a:cubicBezTo>
                <a:cubicBezTo>
                  <a:pt x="296036" y="121665"/>
                  <a:pt x="272160" y="145033"/>
                  <a:pt x="224408" y="157098"/>
                </a:cubicBezTo>
                <a:cubicBezTo>
                  <a:pt x="288925" y="164591"/>
                  <a:pt x="321183" y="191642"/>
                  <a:pt x="321183" y="238125"/>
                </a:cubicBezTo>
                <a:cubicBezTo>
                  <a:pt x="321183" y="266191"/>
                  <a:pt x="308102" y="287273"/>
                  <a:pt x="281939" y="301371"/>
                </a:cubicBezTo>
                <a:cubicBezTo>
                  <a:pt x="255904" y="315467"/>
                  <a:pt x="220091" y="322452"/>
                  <a:pt x="174498" y="322452"/>
                </a:cubicBezTo>
                <a:lnTo>
                  <a:pt x="0" y="322452"/>
                </a:lnTo>
                <a:lnTo>
                  <a:pt x="0" y="310133"/>
                </a:lnTo>
                <a:cubicBezTo>
                  <a:pt x="15494" y="308483"/>
                  <a:pt x="25019" y="304927"/>
                  <a:pt x="28701" y="299339"/>
                </a:cubicBezTo>
                <a:cubicBezTo>
                  <a:pt x="32385" y="293751"/>
                  <a:pt x="34163" y="282828"/>
                  <a:pt x="34163" y="266572"/>
                </a:cubicBezTo>
                <a:lnTo>
                  <a:pt x="34163" y="80009"/>
                </a:lnTo>
                <a:cubicBezTo>
                  <a:pt x="34163" y="54864"/>
                  <a:pt x="32130" y="39115"/>
                  <a:pt x="27939" y="32765"/>
                </a:cubicBezTo>
                <a:cubicBezTo>
                  <a:pt x="23876" y="26542"/>
                  <a:pt x="14477" y="22859"/>
                  <a:pt x="0" y="21716"/>
                </a:cubicBezTo>
                <a:close/>
                <a:moveTo>
                  <a:pt x="907415" y="0"/>
                </a:moveTo>
                <a:cubicBezTo>
                  <a:pt x="937133" y="0"/>
                  <a:pt x="960628" y="6350"/>
                  <a:pt x="977900" y="18922"/>
                </a:cubicBezTo>
                <a:cubicBezTo>
                  <a:pt x="995171" y="31496"/>
                  <a:pt x="1006475" y="45212"/>
                  <a:pt x="1011554" y="59944"/>
                </a:cubicBezTo>
                <a:cubicBezTo>
                  <a:pt x="1014729" y="69341"/>
                  <a:pt x="1016253" y="90804"/>
                  <a:pt x="1016253" y="124587"/>
                </a:cubicBezTo>
                <a:lnTo>
                  <a:pt x="1016253" y="246126"/>
                </a:lnTo>
                <a:cubicBezTo>
                  <a:pt x="1016253" y="260477"/>
                  <a:pt x="1016761" y="269366"/>
                  <a:pt x="1017904" y="273050"/>
                </a:cubicBezTo>
                <a:cubicBezTo>
                  <a:pt x="1019047" y="276733"/>
                  <a:pt x="1020698" y="279527"/>
                  <a:pt x="1022984" y="281304"/>
                </a:cubicBezTo>
                <a:cubicBezTo>
                  <a:pt x="1025144" y="283083"/>
                  <a:pt x="1027684" y="283971"/>
                  <a:pt x="1030604" y="283971"/>
                </a:cubicBezTo>
                <a:cubicBezTo>
                  <a:pt x="1036446" y="283971"/>
                  <a:pt x="1042415" y="279781"/>
                  <a:pt x="1048384" y="271526"/>
                </a:cubicBezTo>
                <a:lnTo>
                  <a:pt x="1058417" y="279653"/>
                </a:lnTo>
                <a:cubicBezTo>
                  <a:pt x="1047241" y="296164"/>
                  <a:pt x="1035684" y="308102"/>
                  <a:pt x="1023746" y="315595"/>
                </a:cubicBezTo>
                <a:cubicBezTo>
                  <a:pt x="1011809" y="323088"/>
                  <a:pt x="998220" y="326771"/>
                  <a:pt x="983107" y="326771"/>
                </a:cubicBezTo>
                <a:cubicBezTo>
                  <a:pt x="965200" y="326771"/>
                  <a:pt x="951229" y="322707"/>
                  <a:pt x="941196" y="314325"/>
                </a:cubicBezTo>
                <a:cubicBezTo>
                  <a:pt x="931164" y="305942"/>
                  <a:pt x="925067" y="293242"/>
                  <a:pt x="922782" y="276225"/>
                </a:cubicBezTo>
                <a:cubicBezTo>
                  <a:pt x="884682" y="310007"/>
                  <a:pt x="850391" y="326771"/>
                  <a:pt x="820039" y="326771"/>
                </a:cubicBezTo>
                <a:cubicBezTo>
                  <a:pt x="802132" y="326771"/>
                  <a:pt x="787272" y="320928"/>
                  <a:pt x="775461" y="309245"/>
                </a:cubicBezTo>
                <a:cubicBezTo>
                  <a:pt x="763651" y="297560"/>
                  <a:pt x="757682" y="282828"/>
                  <a:pt x="757682" y="265176"/>
                </a:cubicBezTo>
                <a:cubicBezTo>
                  <a:pt x="757682" y="241300"/>
                  <a:pt x="767969" y="219837"/>
                  <a:pt x="788542" y="200787"/>
                </a:cubicBezTo>
                <a:cubicBezTo>
                  <a:pt x="809116" y="181609"/>
                  <a:pt x="853821" y="156337"/>
                  <a:pt x="922782" y="124587"/>
                </a:cubicBezTo>
                <a:lnTo>
                  <a:pt x="922782" y="93090"/>
                </a:lnTo>
                <a:cubicBezTo>
                  <a:pt x="922782" y="69469"/>
                  <a:pt x="921511" y="54483"/>
                  <a:pt x="918971" y="48387"/>
                </a:cubicBezTo>
                <a:cubicBezTo>
                  <a:pt x="916432" y="42290"/>
                  <a:pt x="911478" y="36957"/>
                  <a:pt x="904366" y="32258"/>
                </a:cubicBezTo>
                <a:cubicBezTo>
                  <a:pt x="897254" y="27685"/>
                  <a:pt x="889253" y="25400"/>
                  <a:pt x="880236" y="25400"/>
                </a:cubicBezTo>
                <a:cubicBezTo>
                  <a:pt x="865759" y="25400"/>
                  <a:pt x="853821" y="28702"/>
                  <a:pt x="844422" y="35178"/>
                </a:cubicBezTo>
                <a:cubicBezTo>
                  <a:pt x="838708" y="39242"/>
                  <a:pt x="835786" y="43814"/>
                  <a:pt x="835786" y="49276"/>
                </a:cubicBezTo>
                <a:cubicBezTo>
                  <a:pt x="835786" y="53975"/>
                  <a:pt x="838834" y="59689"/>
                  <a:pt x="845184" y="66675"/>
                </a:cubicBezTo>
                <a:cubicBezTo>
                  <a:pt x="853566" y="76200"/>
                  <a:pt x="857884" y="85471"/>
                  <a:pt x="857884" y="94488"/>
                </a:cubicBezTo>
                <a:cubicBezTo>
                  <a:pt x="857884" y="105409"/>
                  <a:pt x="853821" y="114681"/>
                  <a:pt x="845565" y="122427"/>
                </a:cubicBezTo>
                <a:cubicBezTo>
                  <a:pt x="837438" y="130047"/>
                  <a:pt x="826770" y="133984"/>
                  <a:pt x="813689" y="133984"/>
                </a:cubicBezTo>
                <a:cubicBezTo>
                  <a:pt x="799591" y="133984"/>
                  <a:pt x="787780" y="129666"/>
                  <a:pt x="778255" y="121284"/>
                </a:cubicBezTo>
                <a:cubicBezTo>
                  <a:pt x="768858" y="112776"/>
                  <a:pt x="764032" y="102870"/>
                  <a:pt x="764032" y="91439"/>
                </a:cubicBezTo>
                <a:cubicBezTo>
                  <a:pt x="764032" y="75310"/>
                  <a:pt x="770509" y="59944"/>
                  <a:pt x="783209" y="45339"/>
                </a:cubicBezTo>
                <a:cubicBezTo>
                  <a:pt x="795909" y="30733"/>
                  <a:pt x="813689" y="19558"/>
                  <a:pt x="836421" y="11683"/>
                </a:cubicBezTo>
                <a:cubicBezTo>
                  <a:pt x="859154" y="3937"/>
                  <a:pt x="882903" y="0"/>
                  <a:pt x="907415" y="0"/>
                </a:cubicBezTo>
                <a:close/>
                <a:moveTo>
                  <a:pt x="576960" y="0"/>
                </a:moveTo>
                <a:cubicBezTo>
                  <a:pt x="599947" y="0"/>
                  <a:pt x="620903" y="7239"/>
                  <a:pt x="639698" y="21716"/>
                </a:cubicBezTo>
                <a:cubicBezTo>
                  <a:pt x="658621" y="36321"/>
                  <a:pt x="672972" y="56260"/>
                  <a:pt x="682752" y="81914"/>
                </a:cubicBezTo>
                <a:cubicBezTo>
                  <a:pt x="692658" y="107441"/>
                  <a:pt x="697484" y="135001"/>
                  <a:pt x="697484" y="164464"/>
                </a:cubicBezTo>
                <a:cubicBezTo>
                  <a:pt x="697484" y="196088"/>
                  <a:pt x="692403" y="225044"/>
                  <a:pt x="682244" y="251333"/>
                </a:cubicBezTo>
                <a:cubicBezTo>
                  <a:pt x="672084" y="277495"/>
                  <a:pt x="657352" y="297560"/>
                  <a:pt x="638047" y="311277"/>
                </a:cubicBezTo>
                <a:cubicBezTo>
                  <a:pt x="618744" y="324992"/>
                  <a:pt x="597280" y="331851"/>
                  <a:pt x="573659" y="331851"/>
                </a:cubicBezTo>
                <a:cubicBezTo>
                  <a:pt x="556386" y="331851"/>
                  <a:pt x="540384" y="328040"/>
                  <a:pt x="525398" y="320421"/>
                </a:cubicBezTo>
                <a:cubicBezTo>
                  <a:pt x="514222" y="314706"/>
                  <a:pt x="502539" y="304672"/>
                  <a:pt x="490220" y="290702"/>
                </a:cubicBezTo>
                <a:lnTo>
                  <a:pt x="490220" y="407162"/>
                </a:lnTo>
                <a:cubicBezTo>
                  <a:pt x="490220" y="423290"/>
                  <a:pt x="491490" y="434213"/>
                  <a:pt x="494029" y="440054"/>
                </a:cubicBezTo>
                <a:cubicBezTo>
                  <a:pt x="496696" y="445770"/>
                  <a:pt x="500634" y="450088"/>
                  <a:pt x="505967" y="452754"/>
                </a:cubicBezTo>
                <a:cubicBezTo>
                  <a:pt x="511302" y="455421"/>
                  <a:pt x="521842" y="456819"/>
                  <a:pt x="537464" y="456819"/>
                </a:cubicBezTo>
                <a:lnTo>
                  <a:pt x="537464" y="469138"/>
                </a:lnTo>
                <a:lnTo>
                  <a:pt x="359028" y="469138"/>
                </a:lnTo>
                <a:lnTo>
                  <a:pt x="359028" y="456819"/>
                </a:lnTo>
                <a:cubicBezTo>
                  <a:pt x="372871" y="456310"/>
                  <a:pt x="383032" y="452373"/>
                  <a:pt x="389763" y="445008"/>
                </a:cubicBezTo>
                <a:cubicBezTo>
                  <a:pt x="394208" y="439927"/>
                  <a:pt x="396494" y="426592"/>
                  <a:pt x="396494" y="405129"/>
                </a:cubicBezTo>
                <a:lnTo>
                  <a:pt x="396494" y="74676"/>
                </a:lnTo>
                <a:cubicBezTo>
                  <a:pt x="396494" y="52577"/>
                  <a:pt x="393953" y="38481"/>
                  <a:pt x="388746" y="32258"/>
                </a:cubicBezTo>
                <a:cubicBezTo>
                  <a:pt x="383666" y="26162"/>
                  <a:pt x="373760" y="22606"/>
                  <a:pt x="359028" y="21716"/>
                </a:cubicBezTo>
                <a:lnTo>
                  <a:pt x="359028" y="9397"/>
                </a:lnTo>
                <a:lnTo>
                  <a:pt x="490220" y="9397"/>
                </a:lnTo>
                <a:lnTo>
                  <a:pt x="490220" y="50546"/>
                </a:lnTo>
                <a:cubicBezTo>
                  <a:pt x="501141" y="34544"/>
                  <a:pt x="512317" y="22859"/>
                  <a:pt x="523747" y="15747"/>
                </a:cubicBezTo>
                <a:cubicBezTo>
                  <a:pt x="540003" y="5207"/>
                  <a:pt x="557784" y="0"/>
                  <a:pt x="576960" y="0"/>
                </a:cubicBezTo>
                <a:close/>
              </a:path>
            </a:pathLst>
          </a:custGeom>
          <a:noFill/>
          <a:ln w="19811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7" name="Picture 16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879" y="2279397"/>
            <a:ext cx="3116579" cy="499236"/>
          </a:xfrm>
          <a:prstGeom prst="rect">
            <a:avLst/>
          </a:prstGeom>
          <a:noFill/>
          <a:extLst/>
        </p:spPr>
      </p:pic>
      <p:sp>
        <p:nvSpPr>
          <p:cNvPr id="168" name="Freeform 168"/>
          <p:cNvSpPr/>
          <p:nvPr/>
        </p:nvSpPr>
        <p:spPr>
          <a:xfrm>
            <a:off x="4513579" y="2292097"/>
            <a:ext cx="3091180" cy="473837"/>
          </a:xfrm>
          <a:custGeom>
            <a:avLst/>
            <a:gdLst/>
            <a:ahLst/>
            <a:cxnLst/>
            <a:rect l="0" t="0" r="0" b="0"/>
            <a:pathLst>
              <a:path w="3091180" h="473837">
                <a:moveTo>
                  <a:pt x="2945765" y="365378"/>
                </a:moveTo>
                <a:cubicBezTo>
                  <a:pt x="2960752" y="365378"/>
                  <a:pt x="2973452" y="370586"/>
                  <a:pt x="2983992" y="381126"/>
                </a:cubicBezTo>
                <a:cubicBezTo>
                  <a:pt x="2994406" y="391540"/>
                  <a:pt x="2999740" y="404240"/>
                  <a:pt x="2999740" y="419226"/>
                </a:cubicBezTo>
                <a:cubicBezTo>
                  <a:pt x="2999740" y="434213"/>
                  <a:pt x="2994406" y="447039"/>
                  <a:pt x="2983992" y="457581"/>
                </a:cubicBezTo>
                <a:cubicBezTo>
                  <a:pt x="2973452" y="468249"/>
                  <a:pt x="2960752" y="473456"/>
                  <a:pt x="2945765" y="473456"/>
                </a:cubicBezTo>
                <a:cubicBezTo>
                  <a:pt x="2930779" y="473456"/>
                  <a:pt x="2918079" y="468249"/>
                  <a:pt x="2907665" y="457581"/>
                </a:cubicBezTo>
                <a:cubicBezTo>
                  <a:pt x="2897125" y="447039"/>
                  <a:pt x="2891917" y="434213"/>
                  <a:pt x="2891917" y="419226"/>
                </a:cubicBezTo>
                <a:cubicBezTo>
                  <a:pt x="2891917" y="404240"/>
                  <a:pt x="2897125" y="391540"/>
                  <a:pt x="2907665" y="381126"/>
                </a:cubicBezTo>
                <a:cubicBezTo>
                  <a:pt x="2918079" y="370586"/>
                  <a:pt x="2930779" y="365378"/>
                  <a:pt x="2945765" y="365378"/>
                </a:cubicBezTo>
                <a:close/>
                <a:moveTo>
                  <a:pt x="1541654" y="312038"/>
                </a:moveTo>
                <a:lnTo>
                  <a:pt x="1541654" y="414908"/>
                </a:lnTo>
                <a:cubicBezTo>
                  <a:pt x="1541654" y="425450"/>
                  <a:pt x="1543431" y="432815"/>
                  <a:pt x="1546734" y="437133"/>
                </a:cubicBezTo>
                <a:cubicBezTo>
                  <a:pt x="1550036" y="441578"/>
                  <a:pt x="1557274" y="443738"/>
                  <a:pt x="1568450" y="443738"/>
                </a:cubicBezTo>
                <a:cubicBezTo>
                  <a:pt x="1587247" y="443738"/>
                  <a:pt x="1603249" y="437133"/>
                  <a:pt x="1616330" y="423925"/>
                </a:cubicBezTo>
                <a:cubicBezTo>
                  <a:pt x="1629537" y="410718"/>
                  <a:pt x="1636142" y="394081"/>
                  <a:pt x="1636142" y="373761"/>
                </a:cubicBezTo>
                <a:cubicBezTo>
                  <a:pt x="1636142" y="352298"/>
                  <a:pt x="1628775" y="336676"/>
                  <a:pt x="1614171" y="326898"/>
                </a:cubicBezTo>
                <a:cubicBezTo>
                  <a:pt x="1599566" y="316992"/>
                  <a:pt x="1575436" y="312038"/>
                  <a:pt x="1541654" y="312038"/>
                </a:cubicBezTo>
                <a:close/>
                <a:moveTo>
                  <a:pt x="2639696" y="289051"/>
                </a:moveTo>
                <a:cubicBezTo>
                  <a:pt x="2612772" y="304800"/>
                  <a:pt x="2592578" y="321818"/>
                  <a:pt x="2579498" y="339851"/>
                </a:cubicBezTo>
                <a:cubicBezTo>
                  <a:pt x="2570735" y="351917"/>
                  <a:pt x="2566416" y="364108"/>
                  <a:pt x="2566416" y="376427"/>
                </a:cubicBezTo>
                <a:cubicBezTo>
                  <a:pt x="2566416" y="386714"/>
                  <a:pt x="2570100" y="395732"/>
                  <a:pt x="2577465" y="403478"/>
                </a:cubicBezTo>
                <a:cubicBezTo>
                  <a:pt x="2583053" y="409575"/>
                  <a:pt x="2590801" y="412623"/>
                  <a:pt x="2600834" y="412623"/>
                </a:cubicBezTo>
                <a:cubicBezTo>
                  <a:pt x="2612010" y="412623"/>
                  <a:pt x="2624964" y="406273"/>
                  <a:pt x="2639696" y="393826"/>
                </a:cubicBezTo>
                <a:close/>
                <a:moveTo>
                  <a:pt x="1541654" y="172465"/>
                </a:moveTo>
                <a:lnTo>
                  <a:pt x="1541654" y="290957"/>
                </a:lnTo>
                <a:cubicBezTo>
                  <a:pt x="1594867" y="289432"/>
                  <a:pt x="1621410" y="269748"/>
                  <a:pt x="1621410" y="231775"/>
                </a:cubicBezTo>
                <a:cubicBezTo>
                  <a:pt x="1621410" y="192913"/>
                  <a:pt x="1594867" y="173100"/>
                  <a:pt x="1541654" y="172465"/>
                </a:cubicBezTo>
                <a:close/>
                <a:moveTo>
                  <a:pt x="1230630" y="165734"/>
                </a:moveTo>
                <a:cubicBezTo>
                  <a:pt x="1219200" y="165734"/>
                  <a:pt x="1209422" y="170052"/>
                  <a:pt x="1201293" y="178688"/>
                </a:cubicBezTo>
                <a:cubicBezTo>
                  <a:pt x="1193166" y="187198"/>
                  <a:pt x="1187831" y="204215"/>
                  <a:pt x="1185292" y="229615"/>
                </a:cubicBezTo>
                <a:cubicBezTo>
                  <a:pt x="1182751" y="254888"/>
                  <a:pt x="1181355" y="290068"/>
                  <a:pt x="1181355" y="335152"/>
                </a:cubicBezTo>
                <a:cubicBezTo>
                  <a:pt x="1181355" y="359156"/>
                  <a:pt x="1183005" y="381381"/>
                  <a:pt x="1186054" y="402208"/>
                </a:cubicBezTo>
                <a:cubicBezTo>
                  <a:pt x="1188593" y="418083"/>
                  <a:pt x="1193800" y="430021"/>
                  <a:pt x="1201801" y="438403"/>
                </a:cubicBezTo>
                <a:cubicBezTo>
                  <a:pt x="1209930" y="446658"/>
                  <a:pt x="1219074" y="450723"/>
                  <a:pt x="1229234" y="450723"/>
                </a:cubicBezTo>
                <a:cubicBezTo>
                  <a:pt x="1239393" y="450723"/>
                  <a:pt x="1247649" y="447928"/>
                  <a:pt x="1254380" y="442340"/>
                </a:cubicBezTo>
                <a:cubicBezTo>
                  <a:pt x="1263142" y="434720"/>
                  <a:pt x="1268857" y="424180"/>
                  <a:pt x="1271779" y="410590"/>
                </a:cubicBezTo>
                <a:cubicBezTo>
                  <a:pt x="1276224" y="389382"/>
                  <a:pt x="1278510" y="346456"/>
                  <a:pt x="1278510" y="281939"/>
                </a:cubicBezTo>
                <a:cubicBezTo>
                  <a:pt x="1278510" y="243967"/>
                  <a:pt x="1276350" y="217932"/>
                  <a:pt x="1272160" y="203834"/>
                </a:cubicBezTo>
                <a:cubicBezTo>
                  <a:pt x="1267968" y="189611"/>
                  <a:pt x="1261618" y="179324"/>
                  <a:pt x="1253363" y="172846"/>
                </a:cubicBezTo>
                <a:cubicBezTo>
                  <a:pt x="1247649" y="168148"/>
                  <a:pt x="1240029" y="165734"/>
                  <a:pt x="1230630" y="165734"/>
                </a:cubicBezTo>
                <a:close/>
                <a:moveTo>
                  <a:pt x="1918081" y="163702"/>
                </a:moveTo>
                <a:cubicBezTo>
                  <a:pt x="1906398" y="163702"/>
                  <a:pt x="1896999" y="169418"/>
                  <a:pt x="1889634" y="180848"/>
                </a:cubicBezTo>
                <a:cubicBezTo>
                  <a:pt x="1876425" y="200659"/>
                  <a:pt x="1869822" y="227964"/>
                  <a:pt x="1869822" y="262508"/>
                </a:cubicBezTo>
                <a:lnTo>
                  <a:pt x="1869822" y="274319"/>
                </a:lnTo>
                <a:lnTo>
                  <a:pt x="1960880" y="274319"/>
                </a:lnTo>
                <a:cubicBezTo>
                  <a:pt x="1960880" y="238378"/>
                  <a:pt x="1958975" y="213613"/>
                  <a:pt x="1955038" y="200278"/>
                </a:cubicBezTo>
                <a:cubicBezTo>
                  <a:pt x="1951101" y="186817"/>
                  <a:pt x="1945132" y="176657"/>
                  <a:pt x="1936750" y="169799"/>
                </a:cubicBezTo>
                <a:cubicBezTo>
                  <a:pt x="1932179" y="165734"/>
                  <a:pt x="1925829" y="163702"/>
                  <a:pt x="1918081" y="163702"/>
                </a:cubicBezTo>
                <a:close/>
                <a:moveTo>
                  <a:pt x="532766" y="163702"/>
                </a:moveTo>
                <a:cubicBezTo>
                  <a:pt x="521081" y="163702"/>
                  <a:pt x="511684" y="169418"/>
                  <a:pt x="504317" y="180848"/>
                </a:cubicBezTo>
                <a:cubicBezTo>
                  <a:pt x="491110" y="200659"/>
                  <a:pt x="484505" y="227964"/>
                  <a:pt x="484505" y="262508"/>
                </a:cubicBezTo>
                <a:lnTo>
                  <a:pt x="484505" y="274319"/>
                </a:lnTo>
                <a:lnTo>
                  <a:pt x="575565" y="274319"/>
                </a:lnTo>
                <a:cubicBezTo>
                  <a:pt x="575565" y="238378"/>
                  <a:pt x="573660" y="213613"/>
                  <a:pt x="569723" y="200278"/>
                </a:cubicBezTo>
                <a:cubicBezTo>
                  <a:pt x="565786" y="186817"/>
                  <a:pt x="559817" y="176657"/>
                  <a:pt x="551435" y="169799"/>
                </a:cubicBezTo>
                <a:cubicBezTo>
                  <a:pt x="546862" y="165734"/>
                  <a:pt x="540512" y="163702"/>
                  <a:pt x="532766" y="163702"/>
                </a:cubicBezTo>
                <a:close/>
                <a:moveTo>
                  <a:pt x="1409066" y="151383"/>
                </a:moveTo>
                <a:lnTo>
                  <a:pt x="1581912" y="151383"/>
                </a:lnTo>
                <a:cubicBezTo>
                  <a:pt x="1618107" y="151383"/>
                  <a:pt x="1647572" y="157861"/>
                  <a:pt x="1670686" y="170942"/>
                </a:cubicBezTo>
                <a:cubicBezTo>
                  <a:pt x="1693673" y="184023"/>
                  <a:pt x="1705103" y="203326"/>
                  <a:pt x="1705103" y="229107"/>
                </a:cubicBezTo>
                <a:cubicBezTo>
                  <a:pt x="1705103" y="263651"/>
                  <a:pt x="1681226" y="287019"/>
                  <a:pt x="1633474" y="299084"/>
                </a:cubicBezTo>
                <a:cubicBezTo>
                  <a:pt x="1697991" y="306577"/>
                  <a:pt x="1730249" y="333628"/>
                  <a:pt x="1730249" y="380111"/>
                </a:cubicBezTo>
                <a:cubicBezTo>
                  <a:pt x="1730249" y="408177"/>
                  <a:pt x="1717167" y="429259"/>
                  <a:pt x="1691005" y="443357"/>
                </a:cubicBezTo>
                <a:cubicBezTo>
                  <a:pt x="1664971" y="457453"/>
                  <a:pt x="1629156" y="464438"/>
                  <a:pt x="1583563" y="464438"/>
                </a:cubicBezTo>
                <a:lnTo>
                  <a:pt x="1409066" y="464438"/>
                </a:lnTo>
                <a:lnTo>
                  <a:pt x="1409066" y="452119"/>
                </a:lnTo>
                <a:cubicBezTo>
                  <a:pt x="1424560" y="450469"/>
                  <a:pt x="1434085" y="446913"/>
                  <a:pt x="1437767" y="441325"/>
                </a:cubicBezTo>
                <a:cubicBezTo>
                  <a:pt x="1441450" y="435737"/>
                  <a:pt x="1443229" y="424814"/>
                  <a:pt x="1443229" y="408558"/>
                </a:cubicBezTo>
                <a:lnTo>
                  <a:pt x="1443229" y="221995"/>
                </a:lnTo>
                <a:cubicBezTo>
                  <a:pt x="1443229" y="196850"/>
                  <a:pt x="1441197" y="181101"/>
                  <a:pt x="1437005" y="174751"/>
                </a:cubicBezTo>
                <a:cubicBezTo>
                  <a:pt x="1432942" y="168528"/>
                  <a:pt x="1423543" y="164845"/>
                  <a:pt x="1409066" y="163702"/>
                </a:cubicBezTo>
                <a:close/>
                <a:moveTo>
                  <a:pt x="758191" y="151383"/>
                </a:moveTo>
                <a:lnTo>
                  <a:pt x="1034161" y="151383"/>
                </a:lnTo>
                <a:lnTo>
                  <a:pt x="1034161" y="163702"/>
                </a:lnTo>
                <a:cubicBezTo>
                  <a:pt x="1011810" y="164211"/>
                  <a:pt x="1000634" y="178307"/>
                  <a:pt x="1000634" y="205994"/>
                </a:cubicBezTo>
                <a:lnTo>
                  <a:pt x="1000634" y="407162"/>
                </a:lnTo>
                <a:cubicBezTo>
                  <a:pt x="1000634" y="422656"/>
                  <a:pt x="1002919" y="433832"/>
                  <a:pt x="1007618" y="440817"/>
                </a:cubicBezTo>
                <a:cubicBezTo>
                  <a:pt x="1012317" y="447928"/>
                  <a:pt x="1021207" y="451612"/>
                  <a:pt x="1034161" y="452119"/>
                </a:cubicBezTo>
                <a:lnTo>
                  <a:pt x="1034161" y="464438"/>
                </a:lnTo>
                <a:lnTo>
                  <a:pt x="868299" y="464438"/>
                </a:lnTo>
                <a:lnTo>
                  <a:pt x="868299" y="452119"/>
                </a:lnTo>
                <a:cubicBezTo>
                  <a:pt x="879475" y="451865"/>
                  <a:pt x="888747" y="449071"/>
                  <a:pt x="895986" y="443864"/>
                </a:cubicBezTo>
                <a:cubicBezTo>
                  <a:pt x="903224" y="438657"/>
                  <a:pt x="906907" y="426846"/>
                  <a:pt x="906907" y="408558"/>
                </a:cubicBezTo>
                <a:lnTo>
                  <a:pt x="906907" y="172465"/>
                </a:lnTo>
                <a:lnTo>
                  <a:pt x="818516" y="172465"/>
                </a:lnTo>
                <a:lnTo>
                  <a:pt x="818516" y="309371"/>
                </a:lnTo>
                <a:cubicBezTo>
                  <a:pt x="818516" y="358775"/>
                  <a:pt x="815975" y="392811"/>
                  <a:pt x="811149" y="411607"/>
                </a:cubicBezTo>
                <a:cubicBezTo>
                  <a:pt x="806197" y="430275"/>
                  <a:pt x="796672" y="444753"/>
                  <a:pt x="782574" y="454787"/>
                </a:cubicBezTo>
                <a:cubicBezTo>
                  <a:pt x="768605" y="464819"/>
                  <a:pt x="753618" y="469773"/>
                  <a:pt x="737743" y="469773"/>
                </a:cubicBezTo>
                <a:cubicBezTo>
                  <a:pt x="719836" y="469773"/>
                  <a:pt x="705612" y="464438"/>
                  <a:pt x="694691" y="453644"/>
                </a:cubicBezTo>
                <a:cubicBezTo>
                  <a:pt x="683896" y="442721"/>
                  <a:pt x="678435" y="430275"/>
                  <a:pt x="678435" y="416306"/>
                </a:cubicBezTo>
                <a:cubicBezTo>
                  <a:pt x="678435" y="402589"/>
                  <a:pt x="682499" y="391540"/>
                  <a:pt x="690373" y="382905"/>
                </a:cubicBezTo>
                <a:cubicBezTo>
                  <a:pt x="698247" y="374269"/>
                  <a:pt x="708534" y="370077"/>
                  <a:pt x="720980" y="370077"/>
                </a:cubicBezTo>
                <a:cubicBezTo>
                  <a:pt x="744855" y="370077"/>
                  <a:pt x="756793" y="384556"/>
                  <a:pt x="756793" y="413512"/>
                </a:cubicBezTo>
                <a:cubicBezTo>
                  <a:pt x="756793" y="426719"/>
                  <a:pt x="759461" y="433324"/>
                  <a:pt x="764541" y="433324"/>
                </a:cubicBezTo>
                <a:cubicBezTo>
                  <a:pt x="774319" y="433324"/>
                  <a:pt x="781940" y="425195"/>
                  <a:pt x="787274" y="408813"/>
                </a:cubicBezTo>
                <a:cubicBezTo>
                  <a:pt x="792735" y="392557"/>
                  <a:pt x="795401" y="359409"/>
                  <a:pt x="795401" y="309371"/>
                </a:cubicBezTo>
                <a:lnTo>
                  <a:pt x="795401" y="218313"/>
                </a:lnTo>
                <a:cubicBezTo>
                  <a:pt x="795401" y="197738"/>
                  <a:pt x="792607" y="183769"/>
                  <a:pt x="787019" y="176149"/>
                </a:cubicBezTo>
                <a:cubicBezTo>
                  <a:pt x="781431" y="168528"/>
                  <a:pt x="771780" y="164464"/>
                  <a:pt x="758191" y="163702"/>
                </a:cubicBezTo>
                <a:close/>
                <a:moveTo>
                  <a:pt x="0" y="151383"/>
                </a:moveTo>
                <a:lnTo>
                  <a:pt x="156337" y="151383"/>
                </a:lnTo>
                <a:lnTo>
                  <a:pt x="156337" y="163702"/>
                </a:lnTo>
                <a:cubicBezTo>
                  <a:pt x="147193" y="165100"/>
                  <a:pt x="139955" y="168275"/>
                  <a:pt x="134748" y="173355"/>
                </a:cubicBezTo>
                <a:cubicBezTo>
                  <a:pt x="129541" y="178307"/>
                  <a:pt x="126874" y="191262"/>
                  <a:pt x="126874" y="211963"/>
                </a:cubicBezTo>
                <a:lnTo>
                  <a:pt x="126874" y="257556"/>
                </a:lnTo>
                <a:cubicBezTo>
                  <a:pt x="126874" y="277113"/>
                  <a:pt x="128905" y="290575"/>
                  <a:pt x="133097" y="297688"/>
                </a:cubicBezTo>
                <a:cubicBezTo>
                  <a:pt x="137161" y="304800"/>
                  <a:pt x="146559" y="308356"/>
                  <a:pt x="161036" y="308356"/>
                </a:cubicBezTo>
                <a:cubicBezTo>
                  <a:pt x="173991" y="308356"/>
                  <a:pt x="192532" y="304926"/>
                  <a:pt x="216662" y="298069"/>
                </a:cubicBezTo>
                <a:lnTo>
                  <a:pt x="216662" y="215264"/>
                </a:lnTo>
                <a:cubicBezTo>
                  <a:pt x="216662" y="195961"/>
                  <a:pt x="214757" y="183007"/>
                  <a:pt x="210948" y="176657"/>
                </a:cubicBezTo>
                <a:cubicBezTo>
                  <a:pt x="207137" y="170307"/>
                  <a:pt x="199010" y="165988"/>
                  <a:pt x="186563" y="163702"/>
                </a:cubicBezTo>
                <a:lnTo>
                  <a:pt x="186563" y="151383"/>
                </a:lnTo>
                <a:lnTo>
                  <a:pt x="343155" y="151383"/>
                </a:lnTo>
                <a:lnTo>
                  <a:pt x="343155" y="163702"/>
                </a:lnTo>
                <a:cubicBezTo>
                  <a:pt x="331851" y="164845"/>
                  <a:pt x="323469" y="168275"/>
                  <a:pt x="318262" y="174117"/>
                </a:cubicBezTo>
                <a:cubicBezTo>
                  <a:pt x="313055" y="179958"/>
                  <a:pt x="310388" y="192532"/>
                  <a:pt x="310388" y="211963"/>
                </a:cubicBezTo>
                <a:lnTo>
                  <a:pt x="310388" y="397128"/>
                </a:lnTo>
                <a:cubicBezTo>
                  <a:pt x="310388" y="421005"/>
                  <a:pt x="312548" y="435609"/>
                  <a:pt x="316992" y="440817"/>
                </a:cubicBezTo>
                <a:cubicBezTo>
                  <a:pt x="321311" y="446150"/>
                  <a:pt x="330074" y="449833"/>
                  <a:pt x="343155" y="452119"/>
                </a:cubicBezTo>
                <a:lnTo>
                  <a:pt x="343155" y="464438"/>
                </a:lnTo>
                <a:lnTo>
                  <a:pt x="183135" y="464438"/>
                </a:lnTo>
                <a:lnTo>
                  <a:pt x="183135" y="452119"/>
                </a:lnTo>
                <a:cubicBezTo>
                  <a:pt x="198374" y="449833"/>
                  <a:pt x="207646" y="445896"/>
                  <a:pt x="211329" y="440308"/>
                </a:cubicBezTo>
                <a:cubicBezTo>
                  <a:pt x="214885" y="434720"/>
                  <a:pt x="216662" y="420369"/>
                  <a:pt x="216662" y="397128"/>
                </a:cubicBezTo>
                <a:lnTo>
                  <a:pt x="216662" y="318515"/>
                </a:lnTo>
                <a:cubicBezTo>
                  <a:pt x="171705" y="332739"/>
                  <a:pt x="136653" y="339851"/>
                  <a:pt x="111125" y="339851"/>
                </a:cubicBezTo>
                <a:cubicBezTo>
                  <a:pt x="92837" y="339851"/>
                  <a:pt x="77090" y="335533"/>
                  <a:pt x="63881" y="327025"/>
                </a:cubicBezTo>
                <a:cubicBezTo>
                  <a:pt x="50800" y="318388"/>
                  <a:pt x="42292" y="309118"/>
                  <a:pt x="38609" y="299084"/>
                </a:cubicBezTo>
                <a:cubicBezTo>
                  <a:pt x="34925" y="289051"/>
                  <a:pt x="33148" y="275208"/>
                  <a:pt x="33148" y="257556"/>
                </a:cubicBezTo>
                <a:lnTo>
                  <a:pt x="33148" y="215264"/>
                </a:lnTo>
                <a:cubicBezTo>
                  <a:pt x="33148" y="194056"/>
                  <a:pt x="31116" y="180720"/>
                  <a:pt x="27051" y="175006"/>
                </a:cubicBezTo>
                <a:cubicBezTo>
                  <a:pt x="23115" y="169290"/>
                  <a:pt x="14098" y="165481"/>
                  <a:pt x="0" y="163702"/>
                </a:cubicBezTo>
                <a:close/>
                <a:moveTo>
                  <a:pt x="2376171" y="146050"/>
                </a:moveTo>
                <a:cubicBezTo>
                  <a:pt x="2393824" y="146050"/>
                  <a:pt x="2409317" y="151002"/>
                  <a:pt x="2422399" y="160908"/>
                </a:cubicBezTo>
                <a:cubicBezTo>
                  <a:pt x="2435606" y="170814"/>
                  <a:pt x="2442211" y="184023"/>
                  <a:pt x="2442211" y="200278"/>
                </a:cubicBezTo>
                <a:cubicBezTo>
                  <a:pt x="2442211" y="212725"/>
                  <a:pt x="2438401" y="223393"/>
                  <a:pt x="2430653" y="232282"/>
                </a:cubicBezTo>
                <a:cubicBezTo>
                  <a:pt x="2422906" y="241045"/>
                  <a:pt x="2413001" y="245490"/>
                  <a:pt x="2400681" y="245490"/>
                </a:cubicBezTo>
                <a:cubicBezTo>
                  <a:pt x="2375409" y="245490"/>
                  <a:pt x="2362581" y="232537"/>
                  <a:pt x="2362201" y="206628"/>
                </a:cubicBezTo>
                <a:cubicBezTo>
                  <a:pt x="2361947" y="188594"/>
                  <a:pt x="2358010" y="179450"/>
                  <a:pt x="2350389" y="179450"/>
                </a:cubicBezTo>
                <a:cubicBezTo>
                  <a:pt x="2339087" y="179450"/>
                  <a:pt x="2327529" y="194818"/>
                  <a:pt x="2315973" y="225425"/>
                </a:cubicBezTo>
                <a:cubicBezTo>
                  <a:pt x="2306575" y="250317"/>
                  <a:pt x="2300098" y="266064"/>
                  <a:pt x="2296541" y="272542"/>
                </a:cubicBezTo>
                <a:cubicBezTo>
                  <a:pt x="2292986" y="279019"/>
                  <a:pt x="2286763" y="286257"/>
                  <a:pt x="2278127" y="294005"/>
                </a:cubicBezTo>
                <a:cubicBezTo>
                  <a:pt x="2300605" y="298450"/>
                  <a:pt x="2316989" y="304545"/>
                  <a:pt x="2327149" y="312038"/>
                </a:cubicBezTo>
                <a:cubicBezTo>
                  <a:pt x="2337309" y="319658"/>
                  <a:pt x="2350643" y="336931"/>
                  <a:pt x="2367153" y="363982"/>
                </a:cubicBezTo>
                <a:lnTo>
                  <a:pt x="2396999" y="411861"/>
                </a:lnTo>
                <a:cubicBezTo>
                  <a:pt x="2412619" y="437388"/>
                  <a:pt x="2429002" y="450723"/>
                  <a:pt x="2446275" y="452119"/>
                </a:cubicBezTo>
                <a:lnTo>
                  <a:pt x="2446275" y="464438"/>
                </a:lnTo>
                <a:lnTo>
                  <a:pt x="2325625" y="464438"/>
                </a:lnTo>
                <a:lnTo>
                  <a:pt x="2232534" y="312038"/>
                </a:lnTo>
                <a:lnTo>
                  <a:pt x="2212467" y="312038"/>
                </a:lnTo>
                <a:lnTo>
                  <a:pt x="2212467" y="399161"/>
                </a:lnTo>
                <a:cubicBezTo>
                  <a:pt x="2212467" y="418845"/>
                  <a:pt x="2214880" y="432434"/>
                  <a:pt x="2219452" y="439800"/>
                </a:cubicBezTo>
                <a:cubicBezTo>
                  <a:pt x="2224152" y="447294"/>
                  <a:pt x="2232026" y="451357"/>
                  <a:pt x="2242948" y="452119"/>
                </a:cubicBezTo>
                <a:lnTo>
                  <a:pt x="2242948" y="464438"/>
                </a:lnTo>
                <a:lnTo>
                  <a:pt x="2083563" y="464438"/>
                </a:lnTo>
                <a:lnTo>
                  <a:pt x="2083563" y="452119"/>
                </a:lnTo>
                <a:cubicBezTo>
                  <a:pt x="2094103" y="451865"/>
                  <a:pt x="2102486" y="449071"/>
                  <a:pt x="2108963" y="443738"/>
                </a:cubicBezTo>
                <a:cubicBezTo>
                  <a:pt x="2115439" y="438403"/>
                  <a:pt x="2118741" y="424688"/>
                  <a:pt x="2118741" y="402844"/>
                </a:cubicBezTo>
                <a:lnTo>
                  <a:pt x="2118741" y="218058"/>
                </a:lnTo>
                <a:cubicBezTo>
                  <a:pt x="2118741" y="197231"/>
                  <a:pt x="2116202" y="183007"/>
                  <a:pt x="2111122" y="175259"/>
                </a:cubicBezTo>
                <a:cubicBezTo>
                  <a:pt x="2106168" y="167639"/>
                  <a:pt x="2096898" y="163702"/>
                  <a:pt x="2083563" y="163702"/>
                </a:cubicBezTo>
                <a:lnTo>
                  <a:pt x="2083563" y="151383"/>
                </a:lnTo>
                <a:lnTo>
                  <a:pt x="2242948" y="151383"/>
                </a:lnTo>
                <a:lnTo>
                  <a:pt x="2242948" y="163702"/>
                </a:lnTo>
                <a:cubicBezTo>
                  <a:pt x="2230882" y="164211"/>
                  <a:pt x="2222754" y="167513"/>
                  <a:pt x="2218690" y="173863"/>
                </a:cubicBezTo>
                <a:cubicBezTo>
                  <a:pt x="2214500" y="180086"/>
                  <a:pt x="2212467" y="193294"/>
                  <a:pt x="2212467" y="213613"/>
                </a:cubicBezTo>
                <a:lnTo>
                  <a:pt x="2212467" y="290702"/>
                </a:lnTo>
                <a:cubicBezTo>
                  <a:pt x="2237487" y="290702"/>
                  <a:pt x="2254631" y="286638"/>
                  <a:pt x="2263902" y="278383"/>
                </a:cubicBezTo>
                <a:cubicBezTo>
                  <a:pt x="2273174" y="270256"/>
                  <a:pt x="2282064" y="254762"/>
                  <a:pt x="2290446" y="231775"/>
                </a:cubicBezTo>
                <a:cubicBezTo>
                  <a:pt x="2302384" y="199389"/>
                  <a:pt x="2314322" y="177038"/>
                  <a:pt x="2326514" y="164592"/>
                </a:cubicBezTo>
                <a:cubicBezTo>
                  <a:pt x="2338705" y="152145"/>
                  <a:pt x="2355215" y="146050"/>
                  <a:pt x="2376171" y="146050"/>
                </a:cubicBezTo>
                <a:close/>
                <a:moveTo>
                  <a:pt x="2624328" y="141986"/>
                </a:moveTo>
                <a:cubicBezTo>
                  <a:pt x="2654047" y="141986"/>
                  <a:pt x="2677541" y="148336"/>
                  <a:pt x="2694814" y="160908"/>
                </a:cubicBezTo>
                <a:cubicBezTo>
                  <a:pt x="2712086" y="173482"/>
                  <a:pt x="2723389" y="187198"/>
                  <a:pt x="2728468" y="201930"/>
                </a:cubicBezTo>
                <a:cubicBezTo>
                  <a:pt x="2731643" y="211327"/>
                  <a:pt x="2733167" y="232790"/>
                  <a:pt x="2733167" y="266573"/>
                </a:cubicBezTo>
                <a:lnTo>
                  <a:pt x="2733167" y="388112"/>
                </a:lnTo>
                <a:cubicBezTo>
                  <a:pt x="2733167" y="402463"/>
                  <a:pt x="2733676" y="411352"/>
                  <a:pt x="2734818" y="415036"/>
                </a:cubicBezTo>
                <a:cubicBezTo>
                  <a:pt x="2735962" y="418719"/>
                  <a:pt x="2737613" y="421513"/>
                  <a:pt x="2739899" y="423290"/>
                </a:cubicBezTo>
                <a:cubicBezTo>
                  <a:pt x="2742057" y="425069"/>
                  <a:pt x="2744598" y="425957"/>
                  <a:pt x="2747518" y="425957"/>
                </a:cubicBezTo>
                <a:cubicBezTo>
                  <a:pt x="2753361" y="425957"/>
                  <a:pt x="2759329" y="421767"/>
                  <a:pt x="2765299" y="413512"/>
                </a:cubicBezTo>
                <a:lnTo>
                  <a:pt x="2775331" y="421639"/>
                </a:lnTo>
                <a:cubicBezTo>
                  <a:pt x="2764155" y="438150"/>
                  <a:pt x="2752599" y="450088"/>
                  <a:pt x="2740661" y="457581"/>
                </a:cubicBezTo>
                <a:cubicBezTo>
                  <a:pt x="2728723" y="465074"/>
                  <a:pt x="2715134" y="468757"/>
                  <a:pt x="2700021" y="468757"/>
                </a:cubicBezTo>
                <a:cubicBezTo>
                  <a:pt x="2682114" y="468757"/>
                  <a:pt x="2668143" y="464693"/>
                  <a:pt x="2658111" y="456311"/>
                </a:cubicBezTo>
                <a:cubicBezTo>
                  <a:pt x="2648077" y="447928"/>
                  <a:pt x="2641981" y="435228"/>
                  <a:pt x="2639696" y="418211"/>
                </a:cubicBezTo>
                <a:cubicBezTo>
                  <a:pt x="2601596" y="451993"/>
                  <a:pt x="2567305" y="468757"/>
                  <a:pt x="2536952" y="468757"/>
                </a:cubicBezTo>
                <a:cubicBezTo>
                  <a:pt x="2519046" y="468757"/>
                  <a:pt x="2504187" y="462914"/>
                  <a:pt x="2492376" y="451231"/>
                </a:cubicBezTo>
                <a:cubicBezTo>
                  <a:pt x="2480564" y="439546"/>
                  <a:pt x="2474596" y="424814"/>
                  <a:pt x="2474596" y="407162"/>
                </a:cubicBezTo>
                <a:cubicBezTo>
                  <a:pt x="2474596" y="383286"/>
                  <a:pt x="2484882" y="361823"/>
                  <a:pt x="2505456" y="342773"/>
                </a:cubicBezTo>
                <a:cubicBezTo>
                  <a:pt x="2526030" y="323595"/>
                  <a:pt x="2570735" y="298323"/>
                  <a:pt x="2639696" y="266573"/>
                </a:cubicBezTo>
                <a:lnTo>
                  <a:pt x="2639696" y="235076"/>
                </a:lnTo>
                <a:cubicBezTo>
                  <a:pt x="2639696" y="211455"/>
                  <a:pt x="2638426" y="196469"/>
                  <a:pt x="2635886" y="190373"/>
                </a:cubicBezTo>
                <a:cubicBezTo>
                  <a:pt x="2633346" y="184276"/>
                  <a:pt x="2628392" y="178943"/>
                  <a:pt x="2621280" y="174244"/>
                </a:cubicBezTo>
                <a:cubicBezTo>
                  <a:pt x="2614168" y="169671"/>
                  <a:pt x="2606167" y="167386"/>
                  <a:pt x="2597151" y="167386"/>
                </a:cubicBezTo>
                <a:cubicBezTo>
                  <a:pt x="2582673" y="167386"/>
                  <a:pt x="2570735" y="170688"/>
                  <a:pt x="2561337" y="177164"/>
                </a:cubicBezTo>
                <a:cubicBezTo>
                  <a:pt x="2555622" y="181228"/>
                  <a:pt x="2552701" y="185800"/>
                  <a:pt x="2552701" y="191262"/>
                </a:cubicBezTo>
                <a:cubicBezTo>
                  <a:pt x="2552701" y="195961"/>
                  <a:pt x="2555749" y="201675"/>
                  <a:pt x="2562099" y="208661"/>
                </a:cubicBezTo>
                <a:cubicBezTo>
                  <a:pt x="2570480" y="218186"/>
                  <a:pt x="2574799" y="227457"/>
                  <a:pt x="2574799" y="236474"/>
                </a:cubicBezTo>
                <a:cubicBezTo>
                  <a:pt x="2574799" y="247395"/>
                  <a:pt x="2570735" y="256667"/>
                  <a:pt x="2562479" y="264413"/>
                </a:cubicBezTo>
                <a:cubicBezTo>
                  <a:pt x="2554352" y="272033"/>
                  <a:pt x="2543684" y="275970"/>
                  <a:pt x="2530602" y="275970"/>
                </a:cubicBezTo>
                <a:cubicBezTo>
                  <a:pt x="2516505" y="275970"/>
                  <a:pt x="2504694" y="271652"/>
                  <a:pt x="2495169" y="263270"/>
                </a:cubicBezTo>
                <a:cubicBezTo>
                  <a:pt x="2485772" y="254762"/>
                  <a:pt x="2480946" y="244856"/>
                  <a:pt x="2480946" y="233425"/>
                </a:cubicBezTo>
                <a:cubicBezTo>
                  <a:pt x="2480946" y="217296"/>
                  <a:pt x="2487423" y="201930"/>
                  <a:pt x="2500123" y="187325"/>
                </a:cubicBezTo>
                <a:cubicBezTo>
                  <a:pt x="2512823" y="172719"/>
                  <a:pt x="2530602" y="161544"/>
                  <a:pt x="2553336" y="153669"/>
                </a:cubicBezTo>
                <a:cubicBezTo>
                  <a:pt x="2576068" y="145923"/>
                  <a:pt x="2599817" y="141986"/>
                  <a:pt x="2624328" y="141986"/>
                </a:cubicBezTo>
                <a:close/>
                <a:moveTo>
                  <a:pt x="1923035" y="141986"/>
                </a:moveTo>
                <a:cubicBezTo>
                  <a:pt x="1954785" y="141986"/>
                  <a:pt x="1982343" y="154939"/>
                  <a:pt x="2005585" y="180975"/>
                </a:cubicBezTo>
                <a:cubicBezTo>
                  <a:pt x="2028952" y="207009"/>
                  <a:pt x="2041526" y="245618"/>
                  <a:pt x="2043303" y="296671"/>
                </a:cubicBezTo>
                <a:lnTo>
                  <a:pt x="1871473" y="296671"/>
                </a:lnTo>
                <a:cubicBezTo>
                  <a:pt x="1873505" y="338200"/>
                  <a:pt x="1884554" y="371094"/>
                  <a:pt x="1904619" y="395096"/>
                </a:cubicBezTo>
                <a:cubicBezTo>
                  <a:pt x="1920113" y="413638"/>
                  <a:pt x="1938655" y="422909"/>
                  <a:pt x="1960246" y="422909"/>
                </a:cubicBezTo>
                <a:cubicBezTo>
                  <a:pt x="1973707" y="422909"/>
                  <a:pt x="1985773" y="419226"/>
                  <a:pt x="1996694" y="411733"/>
                </a:cubicBezTo>
                <a:cubicBezTo>
                  <a:pt x="2007743" y="404240"/>
                  <a:pt x="2019427" y="390778"/>
                  <a:pt x="2031874" y="371348"/>
                </a:cubicBezTo>
                <a:lnTo>
                  <a:pt x="2043303" y="378713"/>
                </a:lnTo>
                <a:cubicBezTo>
                  <a:pt x="2026286" y="413384"/>
                  <a:pt x="2007616" y="437895"/>
                  <a:pt x="1987042" y="452246"/>
                </a:cubicBezTo>
                <a:cubicBezTo>
                  <a:pt x="1966468" y="466598"/>
                  <a:pt x="1942719" y="473837"/>
                  <a:pt x="1915668" y="473837"/>
                </a:cubicBezTo>
                <a:cubicBezTo>
                  <a:pt x="1869313" y="473837"/>
                  <a:pt x="1834135" y="455930"/>
                  <a:pt x="1810259" y="420243"/>
                </a:cubicBezTo>
                <a:cubicBezTo>
                  <a:pt x="1791081" y="391413"/>
                  <a:pt x="1781430" y="355726"/>
                  <a:pt x="1781430" y="313055"/>
                </a:cubicBezTo>
                <a:cubicBezTo>
                  <a:pt x="1781430" y="260857"/>
                  <a:pt x="1795526" y="219328"/>
                  <a:pt x="1823848" y="188340"/>
                </a:cubicBezTo>
                <a:cubicBezTo>
                  <a:pt x="1852042" y="157480"/>
                  <a:pt x="1885188" y="141986"/>
                  <a:pt x="1923035" y="141986"/>
                </a:cubicBezTo>
                <a:close/>
                <a:moveTo>
                  <a:pt x="1229234" y="141986"/>
                </a:moveTo>
                <a:cubicBezTo>
                  <a:pt x="1256538" y="141986"/>
                  <a:pt x="1281811" y="148970"/>
                  <a:pt x="1305306" y="163068"/>
                </a:cubicBezTo>
                <a:cubicBezTo>
                  <a:pt x="1328801" y="177164"/>
                  <a:pt x="1346581" y="197103"/>
                  <a:pt x="1358774" y="223012"/>
                </a:cubicBezTo>
                <a:cubicBezTo>
                  <a:pt x="1370838" y="248919"/>
                  <a:pt x="1376935" y="277240"/>
                  <a:pt x="1376935" y="308101"/>
                </a:cubicBezTo>
                <a:cubicBezTo>
                  <a:pt x="1376935" y="352551"/>
                  <a:pt x="1365631" y="389636"/>
                  <a:pt x="1343153" y="419607"/>
                </a:cubicBezTo>
                <a:cubicBezTo>
                  <a:pt x="1315974" y="455802"/>
                  <a:pt x="1278255" y="473837"/>
                  <a:pt x="1230249" y="473837"/>
                </a:cubicBezTo>
                <a:cubicBezTo>
                  <a:pt x="1183132" y="473837"/>
                  <a:pt x="1146937" y="457326"/>
                  <a:pt x="1121411" y="424307"/>
                </a:cubicBezTo>
                <a:cubicBezTo>
                  <a:pt x="1096011" y="391287"/>
                  <a:pt x="1083311" y="352932"/>
                  <a:pt x="1083311" y="309371"/>
                </a:cubicBezTo>
                <a:cubicBezTo>
                  <a:pt x="1083311" y="264540"/>
                  <a:pt x="1096265" y="225425"/>
                  <a:pt x="1122299" y="192024"/>
                </a:cubicBezTo>
                <a:cubicBezTo>
                  <a:pt x="1148335" y="158623"/>
                  <a:pt x="1184022" y="141986"/>
                  <a:pt x="1229234" y="141986"/>
                </a:cubicBezTo>
                <a:close/>
                <a:moveTo>
                  <a:pt x="537718" y="141986"/>
                </a:moveTo>
                <a:cubicBezTo>
                  <a:pt x="569468" y="141986"/>
                  <a:pt x="597028" y="154939"/>
                  <a:pt x="620268" y="180975"/>
                </a:cubicBezTo>
                <a:cubicBezTo>
                  <a:pt x="643636" y="207009"/>
                  <a:pt x="656210" y="245618"/>
                  <a:pt x="657987" y="296671"/>
                </a:cubicBezTo>
                <a:lnTo>
                  <a:pt x="486156" y="296671"/>
                </a:lnTo>
                <a:cubicBezTo>
                  <a:pt x="488188" y="338200"/>
                  <a:pt x="499237" y="371094"/>
                  <a:pt x="519304" y="395096"/>
                </a:cubicBezTo>
                <a:cubicBezTo>
                  <a:pt x="534798" y="413638"/>
                  <a:pt x="553340" y="422909"/>
                  <a:pt x="574930" y="422909"/>
                </a:cubicBezTo>
                <a:cubicBezTo>
                  <a:pt x="588392" y="422909"/>
                  <a:pt x="600456" y="419226"/>
                  <a:pt x="611379" y="411733"/>
                </a:cubicBezTo>
                <a:cubicBezTo>
                  <a:pt x="622428" y="404240"/>
                  <a:pt x="634111" y="390778"/>
                  <a:pt x="646557" y="371348"/>
                </a:cubicBezTo>
                <a:lnTo>
                  <a:pt x="657987" y="378713"/>
                </a:lnTo>
                <a:cubicBezTo>
                  <a:pt x="640969" y="413384"/>
                  <a:pt x="622300" y="437895"/>
                  <a:pt x="601726" y="452246"/>
                </a:cubicBezTo>
                <a:cubicBezTo>
                  <a:pt x="581153" y="466598"/>
                  <a:pt x="557404" y="473837"/>
                  <a:pt x="530353" y="473837"/>
                </a:cubicBezTo>
                <a:cubicBezTo>
                  <a:pt x="483998" y="473837"/>
                  <a:pt x="448818" y="455930"/>
                  <a:pt x="424942" y="420243"/>
                </a:cubicBezTo>
                <a:cubicBezTo>
                  <a:pt x="405766" y="391413"/>
                  <a:pt x="396113" y="355726"/>
                  <a:pt x="396113" y="313055"/>
                </a:cubicBezTo>
                <a:cubicBezTo>
                  <a:pt x="396113" y="260857"/>
                  <a:pt x="410211" y="219328"/>
                  <a:pt x="438531" y="188340"/>
                </a:cubicBezTo>
                <a:cubicBezTo>
                  <a:pt x="466725" y="157480"/>
                  <a:pt x="499873" y="141986"/>
                  <a:pt x="537718" y="141986"/>
                </a:cubicBezTo>
                <a:close/>
                <a:moveTo>
                  <a:pt x="2958212" y="0"/>
                </a:moveTo>
                <a:cubicBezTo>
                  <a:pt x="3001518" y="0"/>
                  <a:pt x="3034412" y="10287"/>
                  <a:pt x="3057144" y="30988"/>
                </a:cubicBezTo>
                <a:cubicBezTo>
                  <a:pt x="3079751" y="51688"/>
                  <a:pt x="3091180" y="76581"/>
                  <a:pt x="3091180" y="105790"/>
                </a:cubicBezTo>
                <a:cubicBezTo>
                  <a:pt x="3091180" y="127000"/>
                  <a:pt x="3085339" y="146684"/>
                  <a:pt x="3073654" y="164592"/>
                </a:cubicBezTo>
                <a:cubicBezTo>
                  <a:pt x="3062098" y="182625"/>
                  <a:pt x="3039618" y="202438"/>
                  <a:pt x="3006344" y="224408"/>
                </a:cubicBezTo>
                <a:cubicBezTo>
                  <a:pt x="2984119" y="239140"/>
                  <a:pt x="2969388" y="252221"/>
                  <a:pt x="2962402" y="263651"/>
                </a:cubicBezTo>
                <a:cubicBezTo>
                  <a:pt x="2955290" y="275208"/>
                  <a:pt x="2950973" y="292734"/>
                  <a:pt x="2949449" y="316483"/>
                </a:cubicBezTo>
                <a:lnTo>
                  <a:pt x="2935732" y="316483"/>
                </a:lnTo>
                <a:cubicBezTo>
                  <a:pt x="2935352" y="291719"/>
                  <a:pt x="2936494" y="273176"/>
                  <a:pt x="2939289" y="260857"/>
                </a:cubicBezTo>
                <a:cubicBezTo>
                  <a:pt x="2942082" y="248538"/>
                  <a:pt x="2949322" y="231648"/>
                  <a:pt x="2961005" y="210184"/>
                </a:cubicBezTo>
                <a:cubicBezTo>
                  <a:pt x="2972689" y="188594"/>
                  <a:pt x="2980437" y="171323"/>
                  <a:pt x="2984119" y="158242"/>
                </a:cubicBezTo>
                <a:cubicBezTo>
                  <a:pt x="2987802" y="145161"/>
                  <a:pt x="2989707" y="129032"/>
                  <a:pt x="2989707" y="109855"/>
                </a:cubicBezTo>
                <a:cubicBezTo>
                  <a:pt x="2989707" y="80137"/>
                  <a:pt x="2983865" y="58293"/>
                  <a:pt x="2972181" y="44195"/>
                </a:cubicBezTo>
                <a:cubicBezTo>
                  <a:pt x="2960625" y="30099"/>
                  <a:pt x="2946909" y="23113"/>
                  <a:pt x="2931034" y="23113"/>
                </a:cubicBezTo>
                <a:cubicBezTo>
                  <a:pt x="2918968" y="23113"/>
                  <a:pt x="2908809" y="26288"/>
                  <a:pt x="2900553" y="32765"/>
                </a:cubicBezTo>
                <a:cubicBezTo>
                  <a:pt x="2894330" y="37719"/>
                  <a:pt x="2891155" y="42925"/>
                  <a:pt x="2891155" y="48259"/>
                </a:cubicBezTo>
                <a:cubicBezTo>
                  <a:pt x="2891155" y="51815"/>
                  <a:pt x="2893314" y="57403"/>
                  <a:pt x="2897505" y="65024"/>
                </a:cubicBezTo>
                <a:cubicBezTo>
                  <a:pt x="2907157" y="82169"/>
                  <a:pt x="2911984" y="96774"/>
                  <a:pt x="2911984" y="108838"/>
                </a:cubicBezTo>
                <a:cubicBezTo>
                  <a:pt x="2911984" y="119761"/>
                  <a:pt x="2908174" y="128905"/>
                  <a:pt x="2900807" y="136270"/>
                </a:cubicBezTo>
                <a:cubicBezTo>
                  <a:pt x="2893314" y="143637"/>
                  <a:pt x="2883916" y="147319"/>
                  <a:pt x="2872740" y="147319"/>
                </a:cubicBezTo>
                <a:cubicBezTo>
                  <a:pt x="2860294" y="147319"/>
                  <a:pt x="2849753" y="143001"/>
                  <a:pt x="2841372" y="134112"/>
                </a:cubicBezTo>
                <a:cubicBezTo>
                  <a:pt x="2832863" y="125349"/>
                  <a:pt x="2828544" y="113664"/>
                  <a:pt x="2828544" y="99187"/>
                </a:cubicBezTo>
                <a:cubicBezTo>
                  <a:pt x="2828544" y="72770"/>
                  <a:pt x="2839975" y="49657"/>
                  <a:pt x="2862707" y="29844"/>
                </a:cubicBezTo>
                <a:cubicBezTo>
                  <a:pt x="2885567" y="9906"/>
                  <a:pt x="2917317" y="0"/>
                  <a:pt x="2958212" y="0"/>
                </a:cubicBezTo>
                <a:close/>
              </a:path>
            </a:pathLst>
          </a:custGeom>
          <a:noFill/>
          <a:ln w="19811" cap="flat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9" name="Picture 169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38" y="3137688"/>
            <a:ext cx="2130425" cy="3098800"/>
          </a:xfrm>
          <a:prstGeom prst="rect">
            <a:avLst/>
          </a:prstGeom>
          <a:noFill/>
          <a:extLst/>
        </p:spPr>
      </p:pic>
      <p:sp>
        <p:nvSpPr>
          <p:cNvPr id="170" name="Rectangle 170"/>
          <p:cNvSpPr/>
          <p:nvPr/>
        </p:nvSpPr>
        <p:spPr>
          <a:xfrm>
            <a:off x="4608321" y="2911186"/>
            <a:ext cx="103396" cy="5490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2" b="0" i="0" spc="0" baseline="0" dirty="0">
                <a:solidFill>
                  <a:srgbClr val="FFC000"/>
                </a:solidFill>
                <a:latin typeface="Calibri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173" name="Picture 17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710" y="3799256"/>
            <a:ext cx="1479041" cy="2463038"/>
          </a:xfrm>
          <a:prstGeom prst="rect">
            <a:avLst/>
          </a:prstGeom>
          <a:noFill/>
          <a:extLst/>
        </p:spPr>
      </p:pic>
      <p:pic>
        <p:nvPicPr>
          <p:cNvPr id="174" name="Picture 17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252" y="2458212"/>
            <a:ext cx="1944242" cy="2572511"/>
          </a:xfrm>
          <a:prstGeom prst="rect">
            <a:avLst/>
          </a:prstGeom>
          <a:noFill/>
          <a:extLst/>
        </p:spPr>
      </p:pic>
      <p:pic>
        <p:nvPicPr>
          <p:cNvPr id="175" name="Picture 17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65" y="1739646"/>
            <a:ext cx="2448305" cy="2059558"/>
          </a:xfrm>
          <a:prstGeom prst="rect">
            <a:avLst/>
          </a:prstGeom>
          <a:noFill/>
          <a:extLst/>
        </p:spPr>
      </p:pic>
      <p:pic>
        <p:nvPicPr>
          <p:cNvPr id="176" name="Picture 17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136" y="1417321"/>
            <a:ext cx="1613916" cy="1246632"/>
          </a:xfrm>
          <a:prstGeom prst="rect">
            <a:avLst/>
          </a:prstGeom>
          <a:noFill/>
          <a:extLst/>
        </p:spPr>
      </p:pic>
      <p:pic>
        <p:nvPicPr>
          <p:cNvPr id="177" name="Picture 17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5135" y="4465460"/>
            <a:ext cx="1921764" cy="1815083"/>
          </a:xfrm>
          <a:prstGeom prst="rect">
            <a:avLst/>
          </a:prstGeom>
          <a:noFill/>
          <a:extLst/>
        </p:spPr>
      </p:pic>
      <p:sp>
        <p:nvSpPr>
          <p:cNvPr id="178" name="Rectangle 178"/>
          <p:cNvSpPr/>
          <p:nvPr/>
        </p:nvSpPr>
        <p:spPr>
          <a:xfrm>
            <a:off x="2756661" y="424780"/>
            <a:ext cx="3787259" cy="8233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О</a:t>
            </a:r>
            <a:r>
              <a:rPr lang="en-US" sz="5402" b="1" i="0" spc="-43" baseline="0" dirty="0">
                <a:solidFill>
                  <a:srgbClr val="002060"/>
                </a:solidFill>
                <a:latin typeface="Calibri,Bold"/>
              </a:rPr>
              <a:t>г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онь - д</a:t>
            </a:r>
            <a:r>
              <a:rPr lang="en-US" sz="5402" b="1" i="0" spc="-64" baseline="0" dirty="0">
                <a:solidFill>
                  <a:srgbClr val="002060"/>
                </a:solidFill>
                <a:latin typeface="Calibri,Bold"/>
              </a:rPr>
              <a:t>р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уг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80" name="Freeform 180"/>
          <p:cNvSpPr/>
          <p:nvPr/>
        </p:nvSpPr>
        <p:spPr>
          <a:xfrm>
            <a:off x="904087" y="836677"/>
            <a:ext cx="7556398" cy="5832678"/>
          </a:xfrm>
          <a:custGeom>
            <a:avLst/>
            <a:gdLst/>
            <a:ahLst/>
            <a:cxnLst/>
            <a:rect l="0" t="0" r="0" b="0"/>
            <a:pathLst>
              <a:path w="7556398" h="5832678">
                <a:moveTo>
                  <a:pt x="0" y="5832678"/>
                </a:moveTo>
                <a:cubicBezTo>
                  <a:pt x="201333" y="5832678"/>
                  <a:pt x="364541" y="5669470"/>
                  <a:pt x="364541" y="5468137"/>
                </a:cubicBezTo>
                <a:lnTo>
                  <a:pt x="0" y="5468137"/>
                </a:lnTo>
                <a:cubicBezTo>
                  <a:pt x="100673" y="5468137"/>
                  <a:pt x="182271" y="5386539"/>
                  <a:pt x="182271" y="5285879"/>
                </a:cubicBezTo>
                <a:cubicBezTo>
                  <a:pt x="182271" y="5185206"/>
                  <a:pt x="100673" y="5103609"/>
                  <a:pt x="0" y="5103609"/>
                </a:cubicBezTo>
                <a:lnTo>
                  <a:pt x="364541" y="5103596"/>
                </a:lnTo>
                <a:lnTo>
                  <a:pt x="364541" y="364616"/>
                </a:lnTo>
                <a:cubicBezTo>
                  <a:pt x="364541" y="163195"/>
                  <a:pt x="527710" y="0"/>
                  <a:pt x="729133" y="0"/>
                </a:cubicBezTo>
                <a:lnTo>
                  <a:pt x="7191781" y="0"/>
                </a:lnTo>
                <a:cubicBezTo>
                  <a:pt x="7393077" y="0"/>
                  <a:pt x="7556398" y="163195"/>
                  <a:pt x="7556398" y="364616"/>
                </a:cubicBezTo>
                <a:cubicBezTo>
                  <a:pt x="7556398" y="565912"/>
                  <a:pt x="7393077" y="729107"/>
                  <a:pt x="7191781" y="729107"/>
                </a:cubicBezTo>
                <a:lnTo>
                  <a:pt x="6827292" y="729107"/>
                </a:lnTo>
                <a:lnTo>
                  <a:pt x="6827292" y="5468137"/>
                </a:lnTo>
                <a:cubicBezTo>
                  <a:pt x="6827292" y="5669470"/>
                  <a:pt x="6664096" y="5832678"/>
                  <a:pt x="6462674" y="5832678"/>
                </a:cubicBezTo>
                <a:close/>
                <a:moveTo>
                  <a:pt x="1093623" y="364616"/>
                </a:moveTo>
                <a:cubicBezTo>
                  <a:pt x="1093623" y="565912"/>
                  <a:pt x="930427" y="729107"/>
                  <a:pt x="729133" y="729107"/>
                </a:cubicBezTo>
                <a:cubicBezTo>
                  <a:pt x="628421" y="729107"/>
                  <a:pt x="546760" y="647572"/>
                  <a:pt x="546760" y="546862"/>
                </a:cubicBezTo>
                <a:cubicBezTo>
                  <a:pt x="546760" y="446151"/>
                  <a:pt x="628421" y="364616"/>
                  <a:pt x="729133" y="364616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>
            <a:off x="539546" y="1201293"/>
            <a:ext cx="1458164" cy="5468062"/>
          </a:xfrm>
          <a:custGeom>
            <a:avLst/>
            <a:gdLst/>
            <a:ahLst/>
            <a:cxnLst/>
            <a:rect l="0" t="0" r="0" b="0"/>
            <a:pathLst>
              <a:path w="1458164" h="5468062">
                <a:moveTo>
                  <a:pt x="1458164" y="0"/>
                </a:moveTo>
                <a:cubicBezTo>
                  <a:pt x="1458164" y="201296"/>
                  <a:pt x="1294968" y="364491"/>
                  <a:pt x="1093674" y="364491"/>
                </a:cubicBezTo>
                <a:cubicBezTo>
                  <a:pt x="992962" y="364491"/>
                  <a:pt x="911301" y="282956"/>
                  <a:pt x="911301" y="182246"/>
                </a:cubicBezTo>
                <a:cubicBezTo>
                  <a:pt x="911301" y="81535"/>
                  <a:pt x="992962" y="0"/>
                  <a:pt x="1093674" y="0"/>
                </a:cubicBezTo>
                <a:close/>
                <a:moveTo>
                  <a:pt x="729082" y="5103521"/>
                </a:moveTo>
                <a:cubicBezTo>
                  <a:pt x="729082" y="5304854"/>
                  <a:pt x="565874" y="5468062"/>
                  <a:pt x="364541" y="5468062"/>
                </a:cubicBezTo>
                <a:cubicBezTo>
                  <a:pt x="163221" y="5468062"/>
                  <a:pt x="0" y="5304854"/>
                  <a:pt x="0" y="5103521"/>
                </a:cubicBezTo>
                <a:cubicBezTo>
                  <a:pt x="0" y="4902201"/>
                  <a:pt x="163221" y="4738980"/>
                  <a:pt x="364541" y="4738980"/>
                </a:cubicBezTo>
                <a:cubicBezTo>
                  <a:pt x="465214" y="4738980"/>
                  <a:pt x="546812" y="4820590"/>
                  <a:pt x="546812" y="4921251"/>
                </a:cubicBezTo>
                <a:cubicBezTo>
                  <a:pt x="546812" y="5021923"/>
                  <a:pt x="465214" y="5103521"/>
                  <a:pt x="364541" y="5103521"/>
                </a:cubicBezTo>
                <a:close/>
              </a:path>
            </a:pathLst>
          </a:custGeom>
          <a:solidFill>
            <a:srgbClr val="CD9A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>
            <a:off x="539546" y="836677"/>
            <a:ext cx="7920939" cy="5832678"/>
          </a:xfrm>
          <a:custGeom>
            <a:avLst/>
            <a:gdLst/>
            <a:ahLst/>
            <a:cxnLst/>
            <a:rect l="0" t="0" r="0" b="0"/>
            <a:pathLst>
              <a:path w="7920939" h="5832678">
                <a:moveTo>
                  <a:pt x="729082" y="5103596"/>
                </a:moveTo>
                <a:lnTo>
                  <a:pt x="729082" y="364616"/>
                </a:lnTo>
                <a:cubicBezTo>
                  <a:pt x="729082" y="163195"/>
                  <a:pt x="892251" y="0"/>
                  <a:pt x="1093674" y="0"/>
                </a:cubicBezTo>
                <a:lnTo>
                  <a:pt x="7556322" y="0"/>
                </a:lnTo>
                <a:cubicBezTo>
                  <a:pt x="7757618" y="0"/>
                  <a:pt x="7920939" y="163195"/>
                  <a:pt x="7920939" y="364616"/>
                </a:cubicBezTo>
                <a:cubicBezTo>
                  <a:pt x="7920939" y="565912"/>
                  <a:pt x="7757618" y="729107"/>
                  <a:pt x="7556322" y="729107"/>
                </a:cubicBezTo>
                <a:lnTo>
                  <a:pt x="7191833" y="729107"/>
                </a:lnTo>
                <a:lnTo>
                  <a:pt x="7191833" y="5468137"/>
                </a:lnTo>
                <a:cubicBezTo>
                  <a:pt x="7191833" y="5669470"/>
                  <a:pt x="7028637" y="5832678"/>
                  <a:pt x="6827215" y="5832678"/>
                </a:cubicBezTo>
                <a:lnTo>
                  <a:pt x="364541" y="5832678"/>
                </a:lnTo>
                <a:cubicBezTo>
                  <a:pt x="163221" y="5832678"/>
                  <a:pt x="0" y="5669470"/>
                  <a:pt x="0" y="5468137"/>
                </a:cubicBezTo>
                <a:cubicBezTo>
                  <a:pt x="0" y="5266817"/>
                  <a:pt x="163221" y="5103596"/>
                  <a:pt x="364541" y="5103596"/>
                </a:cubicBezTo>
                <a:close/>
                <a:moveTo>
                  <a:pt x="1093674" y="0"/>
                </a:moveTo>
                <a:cubicBezTo>
                  <a:pt x="1294968" y="0"/>
                  <a:pt x="1458164" y="163195"/>
                  <a:pt x="1458164" y="364616"/>
                </a:cubicBezTo>
                <a:cubicBezTo>
                  <a:pt x="1458164" y="565912"/>
                  <a:pt x="1294968" y="729107"/>
                  <a:pt x="1093674" y="729107"/>
                </a:cubicBezTo>
                <a:cubicBezTo>
                  <a:pt x="992962" y="729107"/>
                  <a:pt x="911301" y="647572"/>
                  <a:pt x="911301" y="546862"/>
                </a:cubicBezTo>
                <a:cubicBezTo>
                  <a:pt x="911301" y="446151"/>
                  <a:pt x="992962" y="364616"/>
                  <a:pt x="1093674" y="364616"/>
                </a:cubicBezTo>
                <a:lnTo>
                  <a:pt x="1458164" y="364616"/>
                </a:lnTo>
                <a:moveTo>
                  <a:pt x="7191833" y="729107"/>
                </a:moveTo>
                <a:lnTo>
                  <a:pt x="1093674" y="729107"/>
                </a:lnTo>
                <a:moveTo>
                  <a:pt x="364541" y="5103596"/>
                </a:moveTo>
                <a:cubicBezTo>
                  <a:pt x="465214" y="5103596"/>
                  <a:pt x="546812" y="5185206"/>
                  <a:pt x="546812" y="5285867"/>
                </a:cubicBezTo>
                <a:cubicBezTo>
                  <a:pt x="546812" y="5386539"/>
                  <a:pt x="465214" y="5468137"/>
                  <a:pt x="364541" y="5468137"/>
                </a:cubicBezTo>
                <a:lnTo>
                  <a:pt x="729082" y="5468137"/>
                </a:lnTo>
                <a:moveTo>
                  <a:pt x="364541" y="5832678"/>
                </a:moveTo>
                <a:cubicBezTo>
                  <a:pt x="565874" y="5832678"/>
                  <a:pt x="729082" y="5669470"/>
                  <a:pt x="729082" y="5468137"/>
                </a:cubicBezTo>
                <a:lnTo>
                  <a:pt x="729082" y="5103596"/>
                </a:lnTo>
              </a:path>
            </a:pathLst>
          </a:custGeom>
          <a:noFill/>
          <a:ln w="25400" cap="flat" cmpd="sng">
            <a:solidFill>
              <a:srgbClr val="7030A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Rectangle 183"/>
          <p:cNvSpPr/>
          <p:nvPr/>
        </p:nvSpPr>
        <p:spPr>
          <a:xfrm>
            <a:off x="3147948" y="54737"/>
            <a:ext cx="2858947" cy="8229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00" b="1" i="0" spc="0" baseline="0" dirty="0">
                <a:solidFill>
                  <a:srgbClr val="002060"/>
                </a:solidFill>
                <a:latin typeface="Calibri,Bold"/>
              </a:rPr>
              <a:t>Знай</a:t>
            </a:r>
            <a:r>
              <a:rPr lang="en-US" sz="5400" b="1" i="0" spc="-54" baseline="0" dirty="0">
                <a:solidFill>
                  <a:srgbClr val="002060"/>
                </a:solidFill>
                <a:latin typeface="Calibri,Bold"/>
              </a:rPr>
              <a:t>т</a:t>
            </a:r>
            <a:r>
              <a:rPr lang="en-US" sz="5400" b="1" i="0" spc="0" baseline="0" dirty="0">
                <a:solidFill>
                  <a:srgbClr val="002060"/>
                </a:solidFill>
                <a:latin typeface="Calibri,Bold"/>
              </a:rPr>
              <a:t>е!!! </a:t>
            </a:r>
          </a:p>
        </p:txBody>
      </p:sp>
      <p:sp>
        <p:nvSpPr>
          <p:cNvPr id="189" name="Rectangle 189"/>
          <p:cNvSpPr/>
          <p:nvPr/>
        </p:nvSpPr>
        <p:spPr>
          <a:xfrm>
            <a:off x="4499736" y="6083123"/>
            <a:ext cx="91961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1" i="0" spc="0" baseline="0" dirty="0">
                <a:latin typeface="Calibri,Bold"/>
              </a:rPr>
              <a:t> </a:t>
            </a:r>
          </a:p>
        </p:txBody>
      </p:sp>
      <p:sp>
        <p:nvSpPr>
          <p:cNvPr id="190" name="Rectangle 190"/>
          <p:cNvSpPr/>
          <p:nvPr/>
        </p:nvSpPr>
        <p:spPr>
          <a:xfrm>
            <a:off x="4499736" y="6570803"/>
            <a:ext cx="91961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1" i="0" spc="0" baseline="0" dirty="0">
                <a:latin typeface="Calibri,Bold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60018" y="1738711"/>
            <a:ext cx="6223964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 без доброго огня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Обойтись нельзя и дня,</a:t>
            </a: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надежно дружит с нами,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Гонит холод, гонит мрак.</a:t>
            </a: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приветливое пламя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Поднимает будто флаг.</a:t>
            </a: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Всем огонь ХОРОШИЙ нужен,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за что ему почет,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ребятам греет ужин,</a:t>
            </a: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Режет сталь и хлеб печет.</a:t>
            </a:r>
            <a:endParaRPr lang="ru-RU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217" name="Rectangle 217"/>
          <p:cNvSpPr/>
          <p:nvPr/>
        </p:nvSpPr>
        <p:spPr>
          <a:xfrm>
            <a:off x="2700527" y="313818"/>
            <a:ext cx="3749218" cy="8229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00" b="1" i="0" spc="0" baseline="0" dirty="0">
                <a:solidFill>
                  <a:srgbClr val="002060"/>
                </a:solidFill>
                <a:latin typeface="Calibri,Bold"/>
              </a:rPr>
              <a:t>О</a:t>
            </a:r>
            <a:r>
              <a:rPr lang="en-US" sz="5400" b="1" i="0" spc="-48" baseline="0" dirty="0">
                <a:solidFill>
                  <a:srgbClr val="002060"/>
                </a:solidFill>
                <a:latin typeface="Calibri,Bold"/>
              </a:rPr>
              <a:t>г</a:t>
            </a:r>
            <a:r>
              <a:rPr lang="en-US" sz="5400" b="1" i="0" spc="0" baseline="0" dirty="0">
                <a:solidFill>
                  <a:srgbClr val="002060"/>
                </a:solidFill>
                <a:latin typeface="Calibri,Bold"/>
              </a:rPr>
              <a:t>онь - враг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477" r="10367" b="7819"/>
          <a:stretch/>
        </p:blipFill>
        <p:spPr>
          <a:xfrm>
            <a:off x="5568500" y="4029767"/>
            <a:ext cx="3262697" cy="2164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2455" t="6876" r="7825" b="18894"/>
          <a:stretch/>
        </p:blipFill>
        <p:spPr>
          <a:xfrm>
            <a:off x="5569199" y="1136777"/>
            <a:ext cx="3104370" cy="2349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88" y="1629848"/>
            <a:ext cx="4787581" cy="33872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178" name="Rectangle 178"/>
          <p:cNvSpPr/>
          <p:nvPr/>
        </p:nvSpPr>
        <p:spPr>
          <a:xfrm>
            <a:off x="1601635" y="351951"/>
            <a:ext cx="5940729" cy="8313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u-RU" sz="5402" b="1" i="0" spc="0" baseline="0" dirty="0" smtClean="0">
                <a:solidFill>
                  <a:srgbClr val="002060"/>
                </a:solidFill>
                <a:latin typeface="Calibri,Bold"/>
              </a:rPr>
              <a:t>ПРИЧИНЫ ПОЖАРА</a:t>
            </a:r>
            <a:endParaRPr lang="en-US" sz="5402" b="1" i="0" spc="0" baseline="0" dirty="0">
              <a:solidFill>
                <a:srgbClr val="002060"/>
              </a:solidFill>
              <a:latin typeface="Calibri,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47" t="13647" r="1808" b="2294"/>
          <a:stretch/>
        </p:blipFill>
        <p:spPr>
          <a:xfrm>
            <a:off x="120437" y="1304649"/>
            <a:ext cx="8903124" cy="50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099" y="577653"/>
            <a:ext cx="5702693" cy="57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6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473" y="0"/>
            <a:ext cx="9144000" cy="6858000"/>
          </a:xfrm>
          <a:prstGeom prst="rect">
            <a:avLst/>
          </a:prstGeom>
          <a:noFill/>
          <a:extLst/>
        </p:spPr>
      </p:pic>
      <p:sp>
        <p:nvSpPr>
          <p:cNvPr id="233" name="Rectangle 233"/>
          <p:cNvSpPr/>
          <p:nvPr/>
        </p:nvSpPr>
        <p:spPr>
          <a:xfrm>
            <a:off x="476983" y="360044"/>
            <a:ext cx="3802516" cy="8313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П</a:t>
            </a:r>
            <a:r>
              <a:rPr lang="en-US" sz="5402" b="1" i="0" spc="-16" baseline="0" dirty="0">
                <a:solidFill>
                  <a:srgbClr val="002060"/>
                </a:solidFill>
                <a:latin typeface="Calibri,Bold"/>
              </a:rPr>
              <a:t>р</a:t>
            </a:r>
            <a:r>
              <a:rPr lang="en-US" sz="5402" b="1" i="0" spc="0" baseline="0" dirty="0">
                <a:solidFill>
                  <a:srgbClr val="002060"/>
                </a:solidFill>
                <a:latin typeface="Calibri,Bold"/>
              </a:rPr>
              <a:t>и </a:t>
            </a:r>
            <a:r>
              <a:rPr lang="en-US" sz="5402" b="1" i="0" spc="0" baseline="0" dirty="0" smtClean="0">
                <a:solidFill>
                  <a:srgbClr val="002060"/>
                </a:solidFill>
                <a:latin typeface="Calibri,Bold"/>
              </a:rPr>
              <a:t>п</a:t>
            </a:r>
            <a:r>
              <a:rPr lang="en-US" sz="5402" b="1" i="0" spc="-75" baseline="0" dirty="0" smtClean="0">
                <a:solidFill>
                  <a:srgbClr val="002060"/>
                </a:solidFill>
                <a:latin typeface="Calibri,Bold"/>
              </a:rPr>
              <a:t>о</a:t>
            </a:r>
            <a:r>
              <a:rPr lang="en-US" sz="5402" b="1" i="0" spc="-70" baseline="0" dirty="0" smtClean="0">
                <a:solidFill>
                  <a:srgbClr val="002060"/>
                </a:solidFill>
                <a:latin typeface="Calibri,Bold"/>
              </a:rPr>
              <a:t>ж</a:t>
            </a:r>
            <a:r>
              <a:rPr lang="en-US" sz="5402" b="1" i="0" spc="0" baseline="0" dirty="0" smtClean="0">
                <a:solidFill>
                  <a:srgbClr val="002060"/>
                </a:solidFill>
                <a:latin typeface="Calibri,Bold"/>
              </a:rPr>
              <a:t>аре </a:t>
            </a:r>
            <a:endParaRPr lang="en-US" sz="5402" b="1" i="0" spc="0" baseline="0" dirty="0">
              <a:solidFill>
                <a:srgbClr val="002060"/>
              </a:solidFill>
              <a:latin typeface="Calibri,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1" y="1312799"/>
            <a:ext cx="4845495" cy="5488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30" y="1312799"/>
            <a:ext cx="2936397" cy="52435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137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Times New Roman</vt:lpstr>
      <vt:lpstr>Calibri</vt:lpstr>
      <vt:lpstr>Calibri,Bold</vt:lpstr>
      <vt:lpstr>Cambria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Mama admin</dc:creator>
  <cp:lastModifiedBy>Mama admin</cp:lastModifiedBy>
  <cp:revision>9</cp:revision>
  <dcterms:modified xsi:type="dcterms:W3CDTF">2022-03-30T03:13:02Z</dcterms:modified>
</cp:coreProperties>
</file>