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6" r:id="rId3"/>
    <p:sldId id="264" r:id="rId4"/>
    <p:sldId id="258" r:id="rId5"/>
    <p:sldId id="268" r:id="rId6"/>
    <p:sldId id="266" r:id="rId7"/>
    <p:sldId id="269" r:id="rId8"/>
    <p:sldId id="272" r:id="rId9"/>
    <p:sldId id="274" r:id="rId10"/>
    <p:sldId id="262" r:id="rId11"/>
    <p:sldId id="261" r:id="rId12"/>
    <p:sldId id="263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«Солнышко» г. Усмани Липецкой области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День здоровья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B050"/>
                </a:solidFill>
              </a:rPr>
              <a:t>«В гостях у </a:t>
            </a:r>
            <a:r>
              <a:rPr lang="ru-RU" sz="4800" b="1" i="1" smtClean="0">
                <a:solidFill>
                  <a:srgbClr val="00B050"/>
                </a:solidFill>
              </a:rPr>
              <a:t>зайки Тишки!»</a:t>
            </a:r>
            <a:endParaRPr lang="ru-RU" sz="48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</a:t>
            </a: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                                                                           Инструктор по ФК МБДОУ </a:t>
            </a:r>
            <a:r>
              <a:rPr lang="ru-RU" sz="1400" dirty="0" err="1" smtClean="0">
                <a:solidFill>
                  <a:srgbClr val="0070C0"/>
                </a:solidFill>
              </a:rPr>
              <a:t>д</a:t>
            </a:r>
            <a:r>
              <a:rPr lang="ru-RU" sz="1400" dirty="0" smtClean="0">
                <a:solidFill>
                  <a:srgbClr val="0070C0"/>
                </a:solidFill>
              </a:rPr>
              <a:t>/с «Солнышко» г. Усмани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Лутова</a:t>
            </a:r>
            <a:r>
              <a:rPr lang="ru-RU" sz="1400" dirty="0" smtClean="0">
                <a:solidFill>
                  <a:srgbClr val="0070C0"/>
                </a:solidFill>
              </a:rPr>
              <a:t> Наталия Алексеевна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roliki-magazin.ru/wp-content/uploads/0/a/5/0a51cf4d4275188860b8250d2e3c77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i?id=2aa6306f918de9e485d90159679a54e4defc238d-910708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7390db69435e674428be414e0082c669b647d068-7674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7" y="0"/>
            <a:ext cx="88847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hareslide.ru/img/thumbs/1f01ce0ad9a7ad8ac927cabc2674e25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день здоровья для детей 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gda-pomnim.com/uploads/posts/2022-04/1648924682_37-vsegda-pomnim-com-p-krasivii-khvoinii-les-foto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rtinkof.club/uploads/posts/2022-05/1653119057_1-kartinkof-club-p-umivanie-utrom-kartin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AppData\Local\Microsoft\Windows\INetCache\IE\ECJF0GNI\AESDE194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AppData\Local\Microsoft\Windows\INetCache\IE\D4ARJ8GU\IMG_E306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AppData\Local\Microsoft\Windows\INetCache\Content.Word\BXVY8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AppData\Local\Microsoft\Windows\INetCache\Content.Word\LGRK93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31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дошкольное образовательное учреждение детский сад «Солнышко» г. Усмани Липецкой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34</cp:revision>
  <dcterms:created xsi:type="dcterms:W3CDTF">2023-04-16T06:51:35Z</dcterms:created>
  <dcterms:modified xsi:type="dcterms:W3CDTF">2023-04-21T08:01:56Z</dcterms:modified>
</cp:coreProperties>
</file>