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2" r:id="rId4"/>
    <p:sldId id="266" r:id="rId5"/>
    <p:sldId id="259" r:id="rId6"/>
    <p:sldId id="265" r:id="rId7"/>
    <p:sldId id="263" r:id="rId8"/>
    <p:sldId id="260" r:id="rId9"/>
    <p:sldId id="269" r:id="rId10"/>
    <p:sldId id="267" r:id="rId11"/>
    <p:sldId id="268" r:id="rId12"/>
    <p:sldId id="271" r:id="rId13"/>
    <p:sldId id="257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22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3E49-7B3F-43E9-BCA0-08CD84F6EA7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517F-D178-4E01-8936-D2A60AD13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3E49-7B3F-43E9-BCA0-08CD84F6EA7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517F-D178-4E01-8936-D2A60AD13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3E49-7B3F-43E9-BCA0-08CD84F6EA7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517F-D178-4E01-8936-D2A60AD13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3E49-7B3F-43E9-BCA0-08CD84F6EA7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517F-D178-4E01-8936-D2A60AD13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3E49-7B3F-43E9-BCA0-08CD84F6EA7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517F-D178-4E01-8936-D2A60AD13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3E49-7B3F-43E9-BCA0-08CD84F6EA7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517F-D178-4E01-8936-D2A60AD13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3E49-7B3F-43E9-BCA0-08CD84F6EA7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517F-D178-4E01-8936-D2A60AD13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3E49-7B3F-43E9-BCA0-08CD84F6EA7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517F-D178-4E01-8936-D2A60AD13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3E49-7B3F-43E9-BCA0-08CD84F6EA7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517F-D178-4E01-8936-D2A60AD13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3E49-7B3F-43E9-BCA0-08CD84F6EA7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517F-D178-4E01-8936-D2A60AD13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3E49-7B3F-43E9-BCA0-08CD84F6EA7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517F-D178-4E01-8936-D2A60AD13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33E49-7B3F-43E9-BCA0-08CD84F6EA7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F517F-D178-4E01-8936-D2A60AD13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204864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Русская красавица – белая Береза.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912768" cy="5238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587727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Иван Шишкин «Березовая роща»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1484784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Улыбнулись сонные березки,</a:t>
            </a:r>
          </a:p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Растрепали шелковые косы,</a:t>
            </a:r>
          </a:p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Шелестят зеленые сережки,</a:t>
            </a:r>
          </a:p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И горят серебряные росы.</a:t>
            </a:r>
          </a:p>
          <a:p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(С. Есенин)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476672"/>
            <a:ext cx="6984776" cy="51671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587727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С.Сержинский</a:t>
            </a:r>
            <a:r>
              <a:rPr lang="ru-RU" sz="2400" b="1" dirty="0" smtClean="0"/>
              <a:t> «Березы»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1844824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Стало вдруг светлее вдвое,</a:t>
            </a:r>
          </a:p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Двор как в солнечных  лучах</a:t>
            </a:r>
          </a:p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Это платье золотое</a:t>
            </a:r>
          </a:p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У березы на плечах.</a:t>
            </a:r>
          </a:p>
          <a:p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       ( Е. Трутнева)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kartinki.me/pic/201208/1280x720/kartinki.me-5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499992" y="1700808"/>
            <a:ext cx="288032" cy="46805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4283968" y="1700808"/>
            <a:ext cx="216024" cy="46805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4501662" y="1716258"/>
            <a:ext cx="0" cy="56271"/>
          </a:xfrm>
          <a:custGeom>
            <a:avLst/>
            <a:gdLst>
              <a:gd name="connsiteX0" fmla="*/ 0 w 0"/>
              <a:gd name="connsiteY0" fmla="*/ 56271 h 56271"/>
              <a:gd name="connsiteX1" fmla="*/ 0 w 0"/>
              <a:gd name="connsiteY1" fmla="*/ 0 h 56271"/>
              <a:gd name="connsiteX2" fmla="*/ 0 w 0"/>
              <a:gd name="connsiteY2" fmla="*/ 0 h 5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56271">
                <a:moveTo>
                  <a:pt x="0" y="56271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670474" y="3551565"/>
            <a:ext cx="1561514" cy="1053837"/>
          </a:xfrm>
          <a:custGeom>
            <a:avLst/>
            <a:gdLst>
              <a:gd name="connsiteX0" fmla="*/ 0 w 1561514"/>
              <a:gd name="connsiteY0" fmla="*/ 696878 h 1053837"/>
              <a:gd name="connsiteX1" fmla="*/ 28135 w 1561514"/>
              <a:gd name="connsiteY1" fmla="*/ 542133 h 1053837"/>
              <a:gd name="connsiteX2" fmla="*/ 98474 w 1561514"/>
              <a:gd name="connsiteY2" fmla="*/ 485863 h 1053837"/>
              <a:gd name="connsiteX3" fmla="*/ 112541 w 1561514"/>
              <a:gd name="connsiteY3" fmla="*/ 429592 h 1053837"/>
              <a:gd name="connsiteX4" fmla="*/ 126609 w 1561514"/>
              <a:gd name="connsiteY4" fmla="*/ 359253 h 1053837"/>
              <a:gd name="connsiteX5" fmla="*/ 154744 w 1561514"/>
              <a:gd name="connsiteY5" fmla="*/ 274847 h 1053837"/>
              <a:gd name="connsiteX6" fmla="*/ 225083 w 1561514"/>
              <a:gd name="connsiteY6" fmla="*/ 204509 h 1053837"/>
              <a:gd name="connsiteX7" fmla="*/ 309489 w 1561514"/>
              <a:gd name="connsiteY7" fmla="*/ 176373 h 1053837"/>
              <a:gd name="connsiteX8" fmla="*/ 365760 w 1561514"/>
              <a:gd name="connsiteY8" fmla="*/ 91967 h 1053837"/>
              <a:gd name="connsiteX9" fmla="*/ 450166 w 1561514"/>
              <a:gd name="connsiteY9" fmla="*/ 63832 h 1053837"/>
              <a:gd name="connsiteX10" fmla="*/ 492369 w 1561514"/>
              <a:gd name="connsiteY10" fmla="*/ 49764 h 1053837"/>
              <a:gd name="connsiteX11" fmla="*/ 633046 w 1561514"/>
              <a:gd name="connsiteY11" fmla="*/ 35697 h 1053837"/>
              <a:gd name="connsiteX12" fmla="*/ 759655 w 1561514"/>
              <a:gd name="connsiteY12" fmla="*/ 49764 h 1053837"/>
              <a:gd name="connsiteX13" fmla="*/ 773723 w 1561514"/>
              <a:gd name="connsiteY13" fmla="*/ 7561 h 1053837"/>
              <a:gd name="connsiteX14" fmla="*/ 844061 w 1561514"/>
              <a:gd name="connsiteY14" fmla="*/ 21629 h 1053837"/>
              <a:gd name="connsiteX15" fmla="*/ 900332 w 1561514"/>
              <a:gd name="connsiteY15" fmla="*/ 77900 h 1053837"/>
              <a:gd name="connsiteX16" fmla="*/ 1012874 w 1561514"/>
              <a:gd name="connsiteY16" fmla="*/ 106035 h 1053837"/>
              <a:gd name="connsiteX17" fmla="*/ 1097280 w 1561514"/>
              <a:gd name="connsiteY17" fmla="*/ 218577 h 1053837"/>
              <a:gd name="connsiteX18" fmla="*/ 1139483 w 1561514"/>
              <a:gd name="connsiteY18" fmla="*/ 232644 h 1053837"/>
              <a:gd name="connsiteX19" fmla="*/ 1195754 w 1561514"/>
              <a:gd name="connsiteY19" fmla="*/ 288915 h 1053837"/>
              <a:gd name="connsiteX20" fmla="*/ 1237957 w 1561514"/>
              <a:gd name="connsiteY20" fmla="*/ 331118 h 1053837"/>
              <a:gd name="connsiteX21" fmla="*/ 1322363 w 1561514"/>
              <a:gd name="connsiteY21" fmla="*/ 443660 h 1053837"/>
              <a:gd name="connsiteX22" fmla="*/ 1350498 w 1561514"/>
              <a:gd name="connsiteY22" fmla="*/ 485863 h 1053837"/>
              <a:gd name="connsiteX23" fmla="*/ 1378634 w 1561514"/>
              <a:gd name="connsiteY23" fmla="*/ 542133 h 1053837"/>
              <a:gd name="connsiteX24" fmla="*/ 1406769 w 1561514"/>
              <a:gd name="connsiteY24" fmla="*/ 570269 h 1053837"/>
              <a:gd name="connsiteX25" fmla="*/ 1420837 w 1561514"/>
              <a:gd name="connsiteY25" fmla="*/ 626540 h 1053837"/>
              <a:gd name="connsiteX26" fmla="*/ 1434904 w 1561514"/>
              <a:gd name="connsiteY26" fmla="*/ 668743 h 1053837"/>
              <a:gd name="connsiteX27" fmla="*/ 1477108 w 1561514"/>
              <a:gd name="connsiteY27" fmla="*/ 823487 h 1053837"/>
              <a:gd name="connsiteX28" fmla="*/ 1491175 w 1561514"/>
              <a:gd name="connsiteY28" fmla="*/ 865690 h 1053837"/>
              <a:gd name="connsiteX29" fmla="*/ 1547446 w 1561514"/>
              <a:gd name="connsiteY29" fmla="*/ 936029 h 1053837"/>
              <a:gd name="connsiteX30" fmla="*/ 1561514 w 1561514"/>
              <a:gd name="connsiteY30" fmla="*/ 1034503 h 1053837"/>
              <a:gd name="connsiteX31" fmla="*/ 1547446 w 1561514"/>
              <a:gd name="connsiteY31" fmla="*/ 978232 h 1053837"/>
              <a:gd name="connsiteX32" fmla="*/ 1547446 w 1561514"/>
              <a:gd name="connsiteY32" fmla="*/ 950097 h 105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61514" h="1053837">
                <a:moveTo>
                  <a:pt x="0" y="696878"/>
                </a:moveTo>
                <a:cubicBezTo>
                  <a:pt x="1634" y="685441"/>
                  <a:pt x="14871" y="568661"/>
                  <a:pt x="28135" y="542133"/>
                </a:cubicBezTo>
                <a:cubicBezTo>
                  <a:pt x="38157" y="522089"/>
                  <a:pt x="83566" y="495801"/>
                  <a:pt x="98474" y="485863"/>
                </a:cubicBezTo>
                <a:cubicBezTo>
                  <a:pt x="103163" y="467106"/>
                  <a:pt x="108347" y="448466"/>
                  <a:pt x="112541" y="429592"/>
                </a:cubicBezTo>
                <a:cubicBezTo>
                  <a:pt x="117728" y="406251"/>
                  <a:pt x="120318" y="382321"/>
                  <a:pt x="126609" y="359253"/>
                </a:cubicBezTo>
                <a:cubicBezTo>
                  <a:pt x="134412" y="330641"/>
                  <a:pt x="133773" y="295818"/>
                  <a:pt x="154744" y="274847"/>
                </a:cubicBezTo>
                <a:cubicBezTo>
                  <a:pt x="178190" y="251401"/>
                  <a:pt x="193627" y="214995"/>
                  <a:pt x="225083" y="204509"/>
                </a:cubicBezTo>
                <a:lnTo>
                  <a:pt x="309489" y="176373"/>
                </a:lnTo>
                <a:cubicBezTo>
                  <a:pt x="328246" y="148238"/>
                  <a:pt x="333681" y="102660"/>
                  <a:pt x="365760" y="91967"/>
                </a:cubicBezTo>
                <a:lnTo>
                  <a:pt x="450166" y="63832"/>
                </a:lnTo>
                <a:cubicBezTo>
                  <a:pt x="464234" y="59143"/>
                  <a:pt x="477614" y="51239"/>
                  <a:pt x="492369" y="49764"/>
                </a:cubicBezTo>
                <a:lnTo>
                  <a:pt x="633046" y="35697"/>
                </a:lnTo>
                <a:cubicBezTo>
                  <a:pt x="675249" y="40386"/>
                  <a:pt x="718017" y="58092"/>
                  <a:pt x="759655" y="49764"/>
                </a:cubicBezTo>
                <a:cubicBezTo>
                  <a:pt x="774196" y="46856"/>
                  <a:pt x="759655" y="12250"/>
                  <a:pt x="773723" y="7561"/>
                </a:cubicBezTo>
                <a:cubicBezTo>
                  <a:pt x="796406" y="0"/>
                  <a:pt x="820615" y="16940"/>
                  <a:pt x="844061" y="21629"/>
                </a:cubicBezTo>
                <a:cubicBezTo>
                  <a:pt x="862818" y="40386"/>
                  <a:pt x="874321" y="72698"/>
                  <a:pt x="900332" y="77900"/>
                </a:cubicBezTo>
                <a:cubicBezTo>
                  <a:pt x="985212" y="94875"/>
                  <a:pt x="947987" y="84406"/>
                  <a:pt x="1012874" y="106035"/>
                </a:cubicBezTo>
                <a:cubicBezTo>
                  <a:pt x="1017529" y="113018"/>
                  <a:pt x="1068365" y="201228"/>
                  <a:pt x="1097280" y="218577"/>
                </a:cubicBezTo>
                <a:cubicBezTo>
                  <a:pt x="1109995" y="226206"/>
                  <a:pt x="1125415" y="227955"/>
                  <a:pt x="1139483" y="232644"/>
                </a:cubicBezTo>
                <a:lnTo>
                  <a:pt x="1195754" y="288915"/>
                </a:lnTo>
                <a:lnTo>
                  <a:pt x="1237957" y="331118"/>
                </a:lnTo>
                <a:cubicBezTo>
                  <a:pt x="1274557" y="440923"/>
                  <a:pt x="1214598" y="282011"/>
                  <a:pt x="1322363" y="443660"/>
                </a:cubicBezTo>
                <a:cubicBezTo>
                  <a:pt x="1331741" y="457728"/>
                  <a:pt x="1342110" y="471184"/>
                  <a:pt x="1350498" y="485863"/>
                </a:cubicBezTo>
                <a:cubicBezTo>
                  <a:pt x="1360903" y="504071"/>
                  <a:pt x="1367001" y="524684"/>
                  <a:pt x="1378634" y="542133"/>
                </a:cubicBezTo>
                <a:cubicBezTo>
                  <a:pt x="1385991" y="553169"/>
                  <a:pt x="1397391" y="560890"/>
                  <a:pt x="1406769" y="570269"/>
                </a:cubicBezTo>
                <a:cubicBezTo>
                  <a:pt x="1411458" y="589026"/>
                  <a:pt x="1415526" y="607950"/>
                  <a:pt x="1420837" y="626540"/>
                </a:cubicBezTo>
                <a:cubicBezTo>
                  <a:pt x="1424911" y="640798"/>
                  <a:pt x="1431308" y="654357"/>
                  <a:pt x="1434904" y="668743"/>
                </a:cubicBezTo>
                <a:cubicBezTo>
                  <a:pt x="1474671" y="827811"/>
                  <a:pt x="1416750" y="642412"/>
                  <a:pt x="1477108" y="823487"/>
                </a:cubicBezTo>
                <a:cubicBezTo>
                  <a:pt x="1481797" y="837555"/>
                  <a:pt x="1482949" y="853352"/>
                  <a:pt x="1491175" y="865690"/>
                </a:cubicBezTo>
                <a:cubicBezTo>
                  <a:pt x="1526668" y="918929"/>
                  <a:pt x="1507356" y="895937"/>
                  <a:pt x="1547446" y="936029"/>
                </a:cubicBezTo>
                <a:cubicBezTo>
                  <a:pt x="1552135" y="968854"/>
                  <a:pt x="1561514" y="1001345"/>
                  <a:pt x="1561514" y="1034503"/>
                </a:cubicBezTo>
                <a:cubicBezTo>
                  <a:pt x="1561514" y="1053837"/>
                  <a:pt x="1550625" y="997303"/>
                  <a:pt x="1547446" y="978232"/>
                </a:cubicBezTo>
                <a:cubicBezTo>
                  <a:pt x="1545904" y="968981"/>
                  <a:pt x="1547446" y="959475"/>
                  <a:pt x="1547446" y="950097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4572000" y="2152357"/>
            <a:ext cx="1281080" cy="647114"/>
          </a:xfrm>
          <a:custGeom>
            <a:avLst/>
            <a:gdLst>
              <a:gd name="connsiteX0" fmla="*/ 0 w 1281080"/>
              <a:gd name="connsiteY0" fmla="*/ 647114 h 647114"/>
              <a:gd name="connsiteX1" fmla="*/ 56271 w 1281080"/>
              <a:gd name="connsiteY1" fmla="*/ 534572 h 647114"/>
              <a:gd name="connsiteX2" fmla="*/ 84406 w 1281080"/>
              <a:gd name="connsiteY2" fmla="*/ 422031 h 647114"/>
              <a:gd name="connsiteX3" fmla="*/ 112542 w 1281080"/>
              <a:gd name="connsiteY3" fmla="*/ 337625 h 647114"/>
              <a:gd name="connsiteX4" fmla="*/ 140677 w 1281080"/>
              <a:gd name="connsiteY4" fmla="*/ 309489 h 647114"/>
              <a:gd name="connsiteX5" fmla="*/ 239151 w 1281080"/>
              <a:gd name="connsiteY5" fmla="*/ 211015 h 647114"/>
              <a:gd name="connsiteX6" fmla="*/ 281354 w 1281080"/>
              <a:gd name="connsiteY6" fmla="*/ 182880 h 647114"/>
              <a:gd name="connsiteX7" fmla="*/ 309489 w 1281080"/>
              <a:gd name="connsiteY7" fmla="*/ 140677 h 647114"/>
              <a:gd name="connsiteX8" fmla="*/ 393895 w 1281080"/>
              <a:gd name="connsiteY8" fmla="*/ 112541 h 647114"/>
              <a:gd name="connsiteX9" fmla="*/ 464234 w 1281080"/>
              <a:gd name="connsiteY9" fmla="*/ 70338 h 647114"/>
              <a:gd name="connsiteX10" fmla="*/ 506437 w 1281080"/>
              <a:gd name="connsiteY10" fmla="*/ 28135 h 647114"/>
              <a:gd name="connsiteX11" fmla="*/ 647114 w 1281080"/>
              <a:gd name="connsiteY11" fmla="*/ 0 h 647114"/>
              <a:gd name="connsiteX12" fmla="*/ 900332 w 1281080"/>
              <a:gd name="connsiteY12" fmla="*/ 14068 h 647114"/>
              <a:gd name="connsiteX13" fmla="*/ 942535 w 1281080"/>
              <a:gd name="connsiteY13" fmla="*/ 28135 h 647114"/>
              <a:gd name="connsiteX14" fmla="*/ 970671 w 1281080"/>
              <a:gd name="connsiteY14" fmla="*/ 70338 h 647114"/>
              <a:gd name="connsiteX15" fmla="*/ 1083212 w 1281080"/>
              <a:gd name="connsiteY15" fmla="*/ 126609 h 647114"/>
              <a:gd name="connsiteX16" fmla="*/ 1125415 w 1281080"/>
              <a:gd name="connsiteY16" fmla="*/ 140677 h 647114"/>
              <a:gd name="connsiteX17" fmla="*/ 1139483 w 1281080"/>
              <a:gd name="connsiteY17" fmla="*/ 182880 h 647114"/>
              <a:gd name="connsiteX18" fmla="*/ 1167618 w 1281080"/>
              <a:gd name="connsiteY18" fmla="*/ 225083 h 647114"/>
              <a:gd name="connsiteX19" fmla="*/ 1223889 w 1281080"/>
              <a:gd name="connsiteY19" fmla="*/ 337625 h 647114"/>
              <a:gd name="connsiteX20" fmla="*/ 1237957 w 1281080"/>
              <a:gd name="connsiteY20" fmla="*/ 379828 h 647114"/>
              <a:gd name="connsiteX21" fmla="*/ 1266092 w 1281080"/>
              <a:gd name="connsiteY21" fmla="*/ 422031 h 647114"/>
              <a:gd name="connsiteX22" fmla="*/ 1280160 w 1281080"/>
              <a:gd name="connsiteY22" fmla="*/ 506437 h 64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81080" h="647114">
                <a:moveTo>
                  <a:pt x="0" y="647114"/>
                </a:moveTo>
                <a:cubicBezTo>
                  <a:pt x="32329" y="550125"/>
                  <a:pt x="7164" y="583679"/>
                  <a:pt x="56271" y="534572"/>
                </a:cubicBezTo>
                <a:cubicBezTo>
                  <a:pt x="98962" y="406493"/>
                  <a:pt x="33467" y="608804"/>
                  <a:pt x="84406" y="422031"/>
                </a:cubicBezTo>
                <a:cubicBezTo>
                  <a:pt x="92210" y="393419"/>
                  <a:pt x="91571" y="358596"/>
                  <a:pt x="112542" y="337625"/>
                </a:cubicBezTo>
                <a:lnTo>
                  <a:pt x="140677" y="309489"/>
                </a:lnTo>
                <a:cubicBezTo>
                  <a:pt x="165438" y="235207"/>
                  <a:pt x="142407" y="275511"/>
                  <a:pt x="239151" y="211015"/>
                </a:cubicBezTo>
                <a:lnTo>
                  <a:pt x="281354" y="182880"/>
                </a:lnTo>
                <a:cubicBezTo>
                  <a:pt x="290732" y="168812"/>
                  <a:pt x="295152" y="149638"/>
                  <a:pt x="309489" y="140677"/>
                </a:cubicBezTo>
                <a:cubicBezTo>
                  <a:pt x="334638" y="124959"/>
                  <a:pt x="393895" y="112541"/>
                  <a:pt x="393895" y="112541"/>
                </a:cubicBezTo>
                <a:cubicBezTo>
                  <a:pt x="481524" y="24915"/>
                  <a:pt x="354657" y="143390"/>
                  <a:pt x="464234" y="70338"/>
                </a:cubicBezTo>
                <a:cubicBezTo>
                  <a:pt x="480787" y="59302"/>
                  <a:pt x="489884" y="39170"/>
                  <a:pt x="506437" y="28135"/>
                </a:cubicBezTo>
                <a:cubicBezTo>
                  <a:pt x="533220" y="10280"/>
                  <a:pt x="638780" y="1191"/>
                  <a:pt x="647114" y="0"/>
                </a:cubicBezTo>
                <a:cubicBezTo>
                  <a:pt x="731520" y="4689"/>
                  <a:pt x="816177" y="6053"/>
                  <a:pt x="900332" y="14068"/>
                </a:cubicBezTo>
                <a:cubicBezTo>
                  <a:pt x="915094" y="15474"/>
                  <a:pt x="930956" y="18872"/>
                  <a:pt x="942535" y="28135"/>
                </a:cubicBezTo>
                <a:cubicBezTo>
                  <a:pt x="955738" y="38697"/>
                  <a:pt x="960109" y="57136"/>
                  <a:pt x="970671" y="70338"/>
                </a:cubicBezTo>
                <a:cubicBezTo>
                  <a:pt x="1006386" y="114982"/>
                  <a:pt x="1016165" y="104260"/>
                  <a:pt x="1083212" y="126609"/>
                </a:cubicBezTo>
                <a:lnTo>
                  <a:pt x="1125415" y="140677"/>
                </a:lnTo>
                <a:cubicBezTo>
                  <a:pt x="1130104" y="154745"/>
                  <a:pt x="1132851" y="169617"/>
                  <a:pt x="1139483" y="182880"/>
                </a:cubicBezTo>
                <a:cubicBezTo>
                  <a:pt x="1147044" y="198002"/>
                  <a:pt x="1160751" y="209633"/>
                  <a:pt x="1167618" y="225083"/>
                </a:cubicBezTo>
                <a:cubicBezTo>
                  <a:pt x="1219346" y="341470"/>
                  <a:pt x="1166109" y="279843"/>
                  <a:pt x="1223889" y="337625"/>
                </a:cubicBezTo>
                <a:cubicBezTo>
                  <a:pt x="1228578" y="351693"/>
                  <a:pt x="1231325" y="366565"/>
                  <a:pt x="1237957" y="379828"/>
                </a:cubicBezTo>
                <a:cubicBezTo>
                  <a:pt x="1245518" y="394950"/>
                  <a:pt x="1260155" y="406200"/>
                  <a:pt x="1266092" y="422031"/>
                </a:cubicBezTo>
                <a:cubicBezTo>
                  <a:pt x="1281080" y="461998"/>
                  <a:pt x="1280160" y="475317"/>
                  <a:pt x="1280160" y="506437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3558025" y="2771843"/>
            <a:ext cx="859230" cy="731012"/>
          </a:xfrm>
          <a:custGeom>
            <a:avLst/>
            <a:gdLst>
              <a:gd name="connsiteX0" fmla="*/ 859230 w 859230"/>
              <a:gd name="connsiteY0" fmla="*/ 323049 h 731012"/>
              <a:gd name="connsiteX1" fmla="*/ 802960 w 859230"/>
              <a:gd name="connsiteY1" fmla="*/ 238643 h 731012"/>
              <a:gd name="connsiteX2" fmla="*/ 788892 w 859230"/>
              <a:gd name="connsiteY2" fmla="*/ 196440 h 731012"/>
              <a:gd name="connsiteX3" fmla="*/ 704486 w 859230"/>
              <a:gd name="connsiteY3" fmla="*/ 168305 h 731012"/>
              <a:gd name="connsiteX4" fmla="*/ 676350 w 859230"/>
              <a:gd name="connsiteY4" fmla="*/ 140169 h 731012"/>
              <a:gd name="connsiteX5" fmla="*/ 648215 w 859230"/>
              <a:gd name="connsiteY5" fmla="*/ 97966 h 731012"/>
              <a:gd name="connsiteX6" fmla="*/ 606012 w 859230"/>
              <a:gd name="connsiteY6" fmla="*/ 69831 h 731012"/>
              <a:gd name="connsiteX7" fmla="*/ 577877 w 859230"/>
              <a:gd name="connsiteY7" fmla="*/ 41695 h 731012"/>
              <a:gd name="connsiteX8" fmla="*/ 493470 w 859230"/>
              <a:gd name="connsiteY8" fmla="*/ 27628 h 731012"/>
              <a:gd name="connsiteX9" fmla="*/ 338726 w 859230"/>
              <a:gd name="connsiteY9" fmla="*/ 27628 h 731012"/>
              <a:gd name="connsiteX10" fmla="*/ 310590 w 859230"/>
              <a:gd name="connsiteY10" fmla="*/ 55763 h 731012"/>
              <a:gd name="connsiteX11" fmla="*/ 268387 w 859230"/>
              <a:gd name="connsiteY11" fmla="*/ 69831 h 731012"/>
              <a:gd name="connsiteX12" fmla="*/ 183981 w 859230"/>
              <a:gd name="connsiteY12" fmla="*/ 140169 h 731012"/>
              <a:gd name="connsiteX13" fmla="*/ 141778 w 859230"/>
              <a:gd name="connsiteY13" fmla="*/ 154237 h 731012"/>
              <a:gd name="connsiteX14" fmla="*/ 99575 w 859230"/>
              <a:gd name="connsiteY14" fmla="*/ 196440 h 731012"/>
              <a:gd name="connsiteX15" fmla="*/ 85507 w 859230"/>
              <a:gd name="connsiteY15" fmla="*/ 238643 h 731012"/>
              <a:gd name="connsiteX16" fmla="*/ 57372 w 859230"/>
              <a:gd name="connsiteY16" fmla="*/ 280846 h 731012"/>
              <a:gd name="connsiteX17" fmla="*/ 29237 w 859230"/>
              <a:gd name="connsiteY17" fmla="*/ 337117 h 731012"/>
              <a:gd name="connsiteX18" fmla="*/ 1101 w 859230"/>
              <a:gd name="connsiteY18" fmla="*/ 674742 h 731012"/>
              <a:gd name="connsiteX19" fmla="*/ 1101 w 859230"/>
              <a:gd name="connsiteY19" fmla="*/ 731012 h 73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59230" h="731012">
                <a:moveTo>
                  <a:pt x="859230" y="323049"/>
                </a:moveTo>
                <a:cubicBezTo>
                  <a:pt x="840473" y="294914"/>
                  <a:pt x="813653" y="270722"/>
                  <a:pt x="802960" y="238643"/>
                </a:cubicBezTo>
                <a:cubicBezTo>
                  <a:pt x="798271" y="224575"/>
                  <a:pt x="800959" y="205059"/>
                  <a:pt x="788892" y="196440"/>
                </a:cubicBezTo>
                <a:cubicBezTo>
                  <a:pt x="764759" y="179202"/>
                  <a:pt x="704486" y="168305"/>
                  <a:pt x="704486" y="168305"/>
                </a:cubicBezTo>
                <a:cubicBezTo>
                  <a:pt x="695107" y="158926"/>
                  <a:pt x="684636" y="150526"/>
                  <a:pt x="676350" y="140169"/>
                </a:cubicBezTo>
                <a:cubicBezTo>
                  <a:pt x="665788" y="126967"/>
                  <a:pt x="660170" y="109921"/>
                  <a:pt x="648215" y="97966"/>
                </a:cubicBezTo>
                <a:cubicBezTo>
                  <a:pt x="636260" y="86011"/>
                  <a:pt x="619214" y="80393"/>
                  <a:pt x="606012" y="69831"/>
                </a:cubicBezTo>
                <a:cubicBezTo>
                  <a:pt x="595655" y="61545"/>
                  <a:pt x="590296" y="46352"/>
                  <a:pt x="577877" y="41695"/>
                </a:cubicBezTo>
                <a:cubicBezTo>
                  <a:pt x="551169" y="31680"/>
                  <a:pt x="521606" y="32317"/>
                  <a:pt x="493470" y="27628"/>
                </a:cubicBezTo>
                <a:cubicBezTo>
                  <a:pt x="429193" y="6202"/>
                  <a:pt x="430820" y="0"/>
                  <a:pt x="338726" y="27628"/>
                </a:cubicBezTo>
                <a:cubicBezTo>
                  <a:pt x="326022" y="31439"/>
                  <a:pt x="321963" y="48939"/>
                  <a:pt x="310590" y="55763"/>
                </a:cubicBezTo>
                <a:cubicBezTo>
                  <a:pt x="297874" y="63392"/>
                  <a:pt x="282455" y="65142"/>
                  <a:pt x="268387" y="69831"/>
                </a:cubicBezTo>
                <a:cubicBezTo>
                  <a:pt x="237274" y="100944"/>
                  <a:pt x="223153" y="120583"/>
                  <a:pt x="183981" y="140169"/>
                </a:cubicBezTo>
                <a:cubicBezTo>
                  <a:pt x="170718" y="146801"/>
                  <a:pt x="155846" y="149548"/>
                  <a:pt x="141778" y="154237"/>
                </a:cubicBezTo>
                <a:cubicBezTo>
                  <a:pt x="127710" y="168305"/>
                  <a:pt x="110611" y="179887"/>
                  <a:pt x="99575" y="196440"/>
                </a:cubicBezTo>
                <a:cubicBezTo>
                  <a:pt x="91350" y="208778"/>
                  <a:pt x="92139" y="225380"/>
                  <a:pt x="85507" y="238643"/>
                </a:cubicBezTo>
                <a:cubicBezTo>
                  <a:pt x="77946" y="253765"/>
                  <a:pt x="65760" y="266166"/>
                  <a:pt x="57372" y="280846"/>
                </a:cubicBezTo>
                <a:cubicBezTo>
                  <a:pt x="46968" y="299054"/>
                  <a:pt x="38615" y="318360"/>
                  <a:pt x="29237" y="337117"/>
                </a:cubicBezTo>
                <a:cubicBezTo>
                  <a:pt x="19822" y="440679"/>
                  <a:pt x="7115" y="572515"/>
                  <a:pt x="1101" y="674742"/>
                </a:cubicBezTo>
                <a:cubicBezTo>
                  <a:pt x="0" y="693466"/>
                  <a:pt x="1101" y="712255"/>
                  <a:pt x="1101" y="73101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4515259" y="1094385"/>
            <a:ext cx="991647" cy="650009"/>
          </a:xfrm>
          <a:custGeom>
            <a:avLst/>
            <a:gdLst>
              <a:gd name="connsiteX0" fmla="*/ 14538 w 991647"/>
              <a:gd name="connsiteY0" fmla="*/ 650009 h 650009"/>
              <a:gd name="connsiteX1" fmla="*/ 56741 w 991647"/>
              <a:gd name="connsiteY1" fmla="*/ 495264 h 650009"/>
              <a:gd name="connsiteX2" fmla="*/ 98944 w 991647"/>
              <a:gd name="connsiteY2" fmla="*/ 467129 h 650009"/>
              <a:gd name="connsiteX3" fmla="*/ 113012 w 991647"/>
              <a:gd name="connsiteY3" fmla="*/ 396790 h 650009"/>
              <a:gd name="connsiteX4" fmla="*/ 183350 w 991647"/>
              <a:gd name="connsiteY4" fmla="*/ 312384 h 650009"/>
              <a:gd name="connsiteX5" fmla="*/ 225553 w 991647"/>
              <a:gd name="connsiteY5" fmla="*/ 213910 h 650009"/>
              <a:gd name="connsiteX6" fmla="*/ 239621 w 991647"/>
              <a:gd name="connsiteY6" fmla="*/ 171707 h 650009"/>
              <a:gd name="connsiteX7" fmla="*/ 281824 w 991647"/>
              <a:gd name="connsiteY7" fmla="*/ 143572 h 650009"/>
              <a:gd name="connsiteX8" fmla="*/ 309959 w 991647"/>
              <a:gd name="connsiteY8" fmla="*/ 101369 h 650009"/>
              <a:gd name="connsiteX9" fmla="*/ 422501 w 991647"/>
              <a:gd name="connsiteY9" fmla="*/ 16963 h 650009"/>
              <a:gd name="connsiteX10" fmla="*/ 506907 w 991647"/>
              <a:gd name="connsiteY10" fmla="*/ 2895 h 650009"/>
              <a:gd name="connsiteX11" fmla="*/ 746058 w 991647"/>
              <a:gd name="connsiteY11" fmla="*/ 16963 h 650009"/>
              <a:gd name="connsiteX12" fmla="*/ 858599 w 991647"/>
              <a:gd name="connsiteY12" fmla="*/ 101369 h 650009"/>
              <a:gd name="connsiteX13" fmla="*/ 900803 w 991647"/>
              <a:gd name="connsiteY13" fmla="*/ 115437 h 650009"/>
              <a:gd name="connsiteX14" fmla="*/ 943006 w 991647"/>
              <a:gd name="connsiteY14" fmla="*/ 143572 h 650009"/>
              <a:gd name="connsiteX15" fmla="*/ 957073 w 991647"/>
              <a:gd name="connsiteY15" fmla="*/ 185775 h 650009"/>
              <a:gd name="connsiteX16" fmla="*/ 985209 w 991647"/>
              <a:gd name="connsiteY16" fmla="*/ 227978 h 650009"/>
              <a:gd name="connsiteX17" fmla="*/ 985209 w 991647"/>
              <a:gd name="connsiteY17" fmla="*/ 326452 h 65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1647" h="650009">
                <a:moveTo>
                  <a:pt x="14538" y="650009"/>
                </a:moveTo>
                <a:cubicBezTo>
                  <a:pt x="25528" y="551097"/>
                  <a:pt x="0" y="540658"/>
                  <a:pt x="56741" y="495264"/>
                </a:cubicBezTo>
                <a:cubicBezTo>
                  <a:pt x="69943" y="484702"/>
                  <a:pt x="84876" y="476507"/>
                  <a:pt x="98944" y="467129"/>
                </a:cubicBezTo>
                <a:cubicBezTo>
                  <a:pt x="103633" y="443683"/>
                  <a:pt x="104616" y="419178"/>
                  <a:pt x="113012" y="396790"/>
                </a:cubicBezTo>
                <a:cubicBezTo>
                  <a:pt x="124763" y="365453"/>
                  <a:pt x="161456" y="334278"/>
                  <a:pt x="183350" y="312384"/>
                </a:cubicBezTo>
                <a:cubicBezTo>
                  <a:pt x="212628" y="195273"/>
                  <a:pt x="176978" y="311059"/>
                  <a:pt x="225553" y="213910"/>
                </a:cubicBezTo>
                <a:cubicBezTo>
                  <a:pt x="232185" y="200647"/>
                  <a:pt x="230358" y="183286"/>
                  <a:pt x="239621" y="171707"/>
                </a:cubicBezTo>
                <a:cubicBezTo>
                  <a:pt x="250183" y="158505"/>
                  <a:pt x="267756" y="152950"/>
                  <a:pt x="281824" y="143572"/>
                </a:cubicBezTo>
                <a:cubicBezTo>
                  <a:pt x="291202" y="129504"/>
                  <a:pt x="298826" y="114093"/>
                  <a:pt x="309959" y="101369"/>
                </a:cubicBezTo>
                <a:cubicBezTo>
                  <a:pt x="358365" y="46048"/>
                  <a:pt x="363339" y="30110"/>
                  <a:pt x="422501" y="16963"/>
                </a:cubicBezTo>
                <a:cubicBezTo>
                  <a:pt x="450345" y="10775"/>
                  <a:pt x="478772" y="7584"/>
                  <a:pt x="506907" y="2895"/>
                </a:cubicBezTo>
                <a:cubicBezTo>
                  <a:pt x="586624" y="7584"/>
                  <a:pt x="668026" y="0"/>
                  <a:pt x="746058" y="16963"/>
                </a:cubicBezTo>
                <a:cubicBezTo>
                  <a:pt x="868157" y="43506"/>
                  <a:pt x="796098" y="63868"/>
                  <a:pt x="858599" y="101369"/>
                </a:cubicBezTo>
                <a:cubicBezTo>
                  <a:pt x="871315" y="108999"/>
                  <a:pt x="887540" y="108805"/>
                  <a:pt x="900803" y="115437"/>
                </a:cubicBezTo>
                <a:cubicBezTo>
                  <a:pt x="915925" y="122998"/>
                  <a:pt x="928938" y="134194"/>
                  <a:pt x="943006" y="143572"/>
                </a:cubicBezTo>
                <a:cubicBezTo>
                  <a:pt x="947695" y="157640"/>
                  <a:pt x="950441" y="172512"/>
                  <a:pt x="957073" y="185775"/>
                </a:cubicBezTo>
                <a:cubicBezTo>
                  <a:pt x="964634" y="200897"/>
                  <a:pt x="981893" y="211399"/>
                  <a:pt x="985209" y="227978"/>
                </a:cubicBezTo>
                <a:cubicBezTo>
                  <a:pt x="991647" y="260165"/>
                  <a:pt x="985209" y="293627"/>
                  <a:pt x="985209" y="32645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528717" y="1429638"/>
            <a:ext cx="944809" cy="610177"/>
          </a:xfrm>
          <a:custGeom>
            <a:avLst/>
            <a:gdLst>
              <a:gd name="connsiteX0" fmla="*/ 944809 w 944809"/>
              <a:gd name="connsiteY0" fmla="*/ 342891 h 610177"/>
              <a:gd name="connsiteX1" fmla="*/ 888538 w 944809"/>
              <a:gd name="connsiteY1" fmla="*/ 230350 h 610177"/>
              <a:gd name="connsiteX2" fmla="*/ 846335 w 944809"/>
              <a:gd name="connsiteY2" fmla="*/ 202214 h 610177"/>
              <a:gd name="connsiteX3" fmla="*/ 790065 w 944809"/>
              <a:gd name="connsiteY3" fmla="*/ 188147 h 610177"/>
              <a:gd name="connsiteX4" fmla="*/ 761929 w 944809"/>
              <a:gd name="connsiteY4" fmla="*/ 160011 h 610177"/>
              <a:gd name="connsiteX5" fmla="*/ 719726 w 944809"/>
              <a:gd name="connsiteY5" fmla="*/ 61537 h 610177"/>
              <a:gd name="connsiteX6" fmla="*/ 635320 w 944809"/>
              <a:gd name="connsiteY6" fmla="*/ 33402 h 610177"/>
              <a:gd name="connsiteX7" fmla="*/ 593117 w 944809"/>
              <a:gd name="connsiteY7" fmla="*/ 19334 h 610177"/>
              <a:gd name="connsiteX8" fmla="*/ 550914 w 944809"/>
              <a:gd name="connsiteY8" fmla="*/ 5267 h 610177"/>
              <a:gd name="connsiteX9" fmla="*/ 368034 w 944809"/>
              <a:gd name="connsiteY9" fmla="*/ 19334 h 610177"/>
              <a:gd name="connsiteX10" fmla="*/ 297695 w 944809"/>
              <a:gd name="connsiteY10" fmla="*/ 89673 h 610177"/>
              <a:gd name="connsiteX11" fmla="*/ 255492 w 944809"/>
              <a:gd name="connsiteY11" fmla="*/ 117808 h 610177"/>
              <a:gd name="connsiteX12" fmla="*/ 227357 w 944809"/>
              <a:gd name="connsiteY12" fmla="*/ 160011 h 610177"/>
              <a:gd name="connsiteX13" fmla="*/ 199221 w 944809"/>
              <a:gd name="connsiteY13" fmla="*/ 188147 h 610177"/>
              <a:gd name="connsiteX14" fmla="*/ 142951 w 944809"/>
              <a:gd name="connsiteY14" fmla="*/ 272553 h 610177"/>
              <a:gd name="connsiteX15" fmla="*/ 128883 w 944809"/>
              <a:gd name="connsiteY15" fmla="*/ 342891 h 610177"/>
              <a:gd name="connsiteX16" fmla="*/ 72612 w 944809"/>
              <a:gd name="connsiteY16" fmla="*/ 413230 h 610177"/>
              <a:gd name="connsiteX17" fmla="*/ 16341 w 944809"/>
              <a:gd name="connsiteY17" fmla="*/ 525771 h 610177"/>
              <a:gd name="connsiteX18" fmla="*/ 2274 w 944809"/>
              <a:gd name="connsiteY18" fmla="*/ 610177 h 61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44809" h="610177">
                <a:moveTo>
                  <a:pt x="944809" y="342891"/>
                </a:moveTo>
                <a:cubicBezTo>
                  <a:pt x="922460" y="275844"/>
                  <a:pt x="933182" y="266065"/>
                  <a:pt x="888538" y="230350"/>
                </a:cubicBezTo>
                <a:cubicBezTo>
                  <a:pt x="875336" y="219788"/>
                  <a:pt x="861875" y="208874"/>
                  <a:pt x="846335" y="202214"/>
                </a:cubicBezTo>
                <a:cubicBezTo>
                  <a:pt x="828564" y="194598"/>
                  <a:pt x="808822" y="192836"/>
                  <a:pt x="790065" y="188147"/>
                </a:cubicBezTo>
                <a:cubicBezTo>
                  <a:pt x="780686" y="178768"/>
                  <a:pt x="767861" y="171874"/>
                  <a:pt x="761929" y="160011"/>
                </a:cubicBezTo>
                <a:cubicBezTo>
                  <a:pt x="745613" y="127380"/>
                  <a:pt x="756965" y="84812"/>
                  <a:pt x="719726" y="61537"/>
                </a:cubicBezTo>
                <a:cubicBezTo>
                  <a:pt x="694577" y="45819"/>
                  <a:pt x="663455" y="42780"/>
                  <a:pt x="635320" y="33402"/>
                </a:cubicBezTo>
                <a:lnTo>
                  <a:pt x="593117" y="19334"/>
                </a:lnTo>
                <a:lnTo>
                  <a:pt x="550914" y="5267"/>
                </a:lnTo>
                <a:cubicBezTo>
                  <a:pt x="489954" y="9956"/>
                  <a:pt x="426037" y="0"/>
                  <a:pt x="368034" y="19334"/>
                </a:cubicBezTo>
                <a:cubicBezTo>
                  <a:pt x="336577" y="29819"/>
                  <a:pt x="325284" y="71280"/>
                  <a:pt x="297695" y="89673"/>
                </a:cubicBezTo>
                <a:lnTo>
                  <a:pt x="255492" y="117808"/>
                </a:lnTo>
                <a:cubicBezTo>
                  <a:pt x="246114" y="131876"/>
                  <a:pt x="237919" y="146809"/>
                  <a:pt x="227357" y="160011"/>
                </a:cubicBezTo>
                <a:cubicBezTo>
                  <a:pt x="219071" y="170368"/>
                  <a:pt x="207179" y="177536"/>
                  <a:pt x="199221" y="188147"/>
                </a:cubicBezTo>
                <a:cubicBezTo>
                  <a:pt x="178932" y="215199"/>
                  <a:pt x="142951" y="272553"/>
                  <a:pt x="142951" y="272553"/>
                </a:cubicBezTo>
                <a:cubicBezTo>
                  <a:pt x="138262" y="295999"/>
                  <a:pt x="137279" y="320503"/>
                  <a:pt x="128883" y="342891"/>
                </a:cubicBezTo>
                <a:cubicBezTo>
                  <a:pt x="100728" y="417970"/>
                  <a:pt x="106947" y="356005"/>
                  <a:pt x="72612" y="413230"/>
                </a:cubicBezTo>
                <a:cubicBezTo>
                  <a:pt x="51033" y="449195"/>
                  <a:pt x="16341" y="525771"/>
                  <a:pt x="16341" y="525771"/>
                </a:cubicBezTo>
                <a:cubicBezTo>
                  <a:pt x="0" y="591140"/>
                  <a:pt x="2274" y="562708"/>
                  <a:pt x="2274" y="610177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5542671" y="3657600"/>
            <a:ext cx="112541" cy="745588"/>
          </a:xfrm>
          <a:custGeom>
            <a:avLst/>
            <a:gdLst>
              <a:gd name="connsiteX0" fmla="*/ 0 w 112541"/>
              <a:gd name="connsiteY0" fmla="*/ 0 h 745588"/>
              <a:gd name="connsiteX1" fmla="*/ 42203 w 112541"/>
              <a:gd name="connsiteY1" fmla="*/ 126609 h 745588"/>
              <a:gd name="connsiteX2" fmla="*/ 56271 w 112541"/>
              <a:gd name="connsiteY2" fmla="*/ 168812 h 745588"/>
              <a:gd name="connsiteX3" fmla="*/ 70338 w 112541"/>
              <a:gd name="connsiteY3" fmla="*/ 211015 h 745588"/>
              <a:gd name="connsiteX4" fmla="*/ 98474 w 112541"/>
              <a:gd name="connsiteY4" fmla="*/ 239151 h 745588"/>
              <a:gd name="connsiteX5" fmla="*/ 112541 w 112541"/>
              <a:gd name="connsiteY5" fmla="*/ 309489 h 745588"/>
              <a:gd name="connsiteX6" fmla="*/ 98474 w 112541"/>
              <a:gd name="connsiteY6" fmla="*/ 745588 h 74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541" h="745588">
                <a:moveTo>
                  <a:pt x="0" y="0"/>
                </a:moveTo>
                <a:lnTo>
                  <a:pt x="42203" y="126609"/>
                </a:lnTo>
                <a:lnTo>
                  <a:pt x="56271" y="168812"/>
                </a:lnTo>
                <a:cubicBezTo>
                  <a:pt x="60960" y="182880"/>
                  <a:pt x="59853" y="200530"/>
                  <a:pt x="70338" y="211015"/>
                </a:cubicBezTo>
                <a:lnTo>
                  <a:pt x="98474" y="239151"/>
                </a:lnTo>
                <a:cubicBezTo>
                  <a:pt x="103163" y="262597"/>
                  <a:pt x="112541" y="285579"/>
                  <a:pt x="112541" y="309489"/>
                </a:cubicBezTo>
                <a:cubicBezTo>
                  <a:pt x="112541" y="454931"/>
                  <a:pt x="98474" y="600146"/>
                  <a:pt x="98474" y="7455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5416062" y="3418449"/>
            <a:ext cx="900332" cy="295422"/>
          </a:xfrm>
          <a:custGeom>
            <a:avLst/>
            <a:gdLst>
              <a:gd name="connsiteX0" fmla="*/ 0 w 900332"/>
              <a:gd name="connsiteY0" fmla="*/ 140677 h 295422"/>
              <a:gd name="connsiteX1" fmla="*/ 14067 w 900332"/>
              <a:gd name="connsiteY1" fmla="*/ 98474 h 295422"/>
              <a:gd name="connsiteX2" fmla="*/ 70338 w 900332"/>
              <a:gd name="connsiteY2" fmla="*/ 42203 h 295422"/>
              <a:gd name="connsiteX3" fmla="*/ 98473 w 900332"/>
              <a:gd name="connsiteY3" fmla="*/ 0 h 295422"/>
              <a:gd name="connsiteX4" fmla="*/ 422030 w 900332"/>
              <a:gd name="connsiteY4" fmla="*/ 28136 h 295422"/>
              <a:gd name="connsiteX5" fmla="*/ 464233 w 900332"/>
              <a:gd name="connsiteY5" fmla="*/ 42203 h 295422"/>
              <a:gd name="connsiteX6" fmla="*/ 520504 w 900332"/>
              <a:gd name="connsiteY6" fmla="*/ 56271 h 295422"/>
              <a:gd name="connsiteX7" fmla="*/ 604910 w 900332"/>
              <a:gd name="connsiteY7" fmla="*/ 112542 h 295422"/>
              <a:gd name="connsiteX8" fmla="*/ 703384 w 900332"/>
              <a:gd name="connsiteY8" fmla="*/ 140677 h 295422"/>
              <a:gd name="connsiteX9" fmla="*/ 745587 w 900332"/>
              <a:gd name="connsiteY9" fmla="*/ 154745 h 295422"/>
              <a:gd name="connsiteX10" fmla="*/ 844061 w 900332"/>
              <a:gd name="connsiteY10" fmla="*/ 225083 h 295422"/>
              <a:gd name="connsiteX11" fmla="*/ 900332 w 900332"/>
              <a:gd name="connsiteY11" fmla="*/ 295422 h 2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0332" h="295422">
                <a:moveTo>
                  <a:pt x="0" y="140677"/>
                </a:moveTo>
                <a:cubicBezTo>
                  <a:pt x="4689" y="126609"/>
                  <a:pt x="5448" y="110541"/>
                  <a:pt x="14067" y="98474"/>
                </a:cubicBezTo>
                <a:cubicBezTo>
                  <a:pt x="29485" y="76889"/>
                  <a:pt x="55624" y="64274"/>
                  <a:pt x="70338" y="42203"/>
                </a:cubicBezTo>
                <a:lnTo>
                  <a:pt x="98473" y="0"/>
                </a:lnTo>
                <a:cubicBezTo>
                  <a:pt x="193763" y="5956"/>
                  <a:pt x="320984" y="7927"/>
                  <a:pt x="422030" y="28136"/>
                </a:cubicBezTo>
                <a:cubicBezTo>
                  <a:pt x="436571" y="31044"/>
                  <a:pt x="449975" y="38129"/>
                  <a:pt x="464233" y="42203"/>
                </a:cubicBezTo>
                <a:cubicBezTo>
                  <a:pt x="482823" y="47514"/>
                  <a:pt x="501747" y="51582"/>
                  <a:pt x="520504" y="56271"/>
                </a:cubicBezTo>
                <a:cubicBezTo>
                  <a:pt x="548639" y="75028"/>
                  <a:pt x="572831" y="101849"/>
                  <a:pt x="604910" y="112542"/>
                </a:cubicBezTo>
                <a:cubicBezTo>
                  <a:pt x="706118" y="146276"/>
                  <a:pt x="579709" y="105340"/>
                  <a:pt x="703384" y="140677"/>
                </a:cubicBezTo>
                <a:cubicBezTo>
                  <a:pt x="717642" y="144751"/>
                  <a:pt x="731519" y="150056"/>
                  <a:pt x="745587" y="154745"/>
                </a:cubicBezTo>
                <a:cubicBezTo>
                  <a:pt x="812343" y="221501"/>
                  <a:pt x="776693" y="202628"/>
                  <a:pt x="844061" y="225083"/>
                </a:cubicBezTo>
                <a:cubicBezTo>
                  <a:pt x="893678" y="274700"/>
                  <a:pt x="877367" y="249492"/>
                  <a:pt x="900332" y="29542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3230927" y="3919856"/>
            <a:ext cx="1144125" cy="863159"/>
          </a:xfrm>
          <a:custGeom>
            <a:avLst/>
            <a:gdLst>
              <a:gd name="connsiteX0" fmla="*/ 1144125 w 1144125"/>
              <a:gd name="connsiteY0" fmla="*/ 412993 h 863159"/>
              <a:gd name="connsiteX1" fmla="*/ 1073787 w 1144125"/>
              <a:gd name="connsiteY1" fmla="*/ 370790 h 863159"/>
              <a:gd name="connsiteX2" fmla="*/ 1031584 w 1144125"/>
              <a:gd name="connsiteY2" fmla="*/ 272316 h 863159"/>
              <a:gd name="connsiteX3" fmla="*/ 947178 w 1144125"/>
              <a:gd name="connsiteY3" fmla="*/ 244181 h 863159"/>
              <a:gd name="connsiteX4" fmla="*/ 904975 w 1144125"/>
              <a:gd name="connsiteY4" fmla="*/ 230113 h 863159"/>
              <a:gd name="connsiteX5" fmla="*/ 876839 w 1144125"/>
              <a:gd name="connsiteY5" fmla="*/ 201978 h 863159"/>
              <a:gd name="connsiteX6" fmla="*/ 792433 w 1144125"/>
              <a:gd name="connsiteY6" fmla="*/ 89436 h 863159"/>
              <a:gd name="connsiteX7" fmla="*/ 708027 w 1144125"/>
              <a:gd name="connsiteY7" fmla="*/ 61301 h 863159"/>
              <a:gd name="connsiteX8" fmla="*/ 679891 w 1144125"/>
              <a:gd name="connsiteY8" fmla="*/ 33166 h 863159"/>
              <a:gd name="connsiteX9" fmla="*/ 595485 w 1144125"/>
              <a:gd name="connsiteY9" fmla="*/ 5030 h 863159"/>
              <a:gd name="connsiteX10" fmla="*/ 285996 w 1144125"/>
              <a:gd name="connsiteY10" fmla="*/ 19098 h 863159"/>
              <a:gd name="connsiteX11" fmla="*/ 215658 w 1144125"/>
              <a:gd name="connsiteY11" fmla="*/ 33166 h 863159"/>
              <a:gd name="connsiteX12" fmla="*/ 159387 w 1144125"/>
              <a:gd name="connsiteY12" fmla="*/ 75369 h 863159"/>
              <a:gd name="connsiteX13" fmla="*/ 117184 w 1144125"/>
              <a:gd name="connsiteY13" fmla="*/ 173842 h 863159"/>
              <a:gd name="connsiteX14" fmla="*/ 89048 w 1144125"/>
              <a:gd name="connsiteY14" fmla="*/ 258249 h 863159"/>
              <a:gd name="connsiteX15" fmla="*/ 74981 w 1144125"/>
              <a:gd name="connsiteY15" fmla="*/ 356722 h 863159"/>
              <a:gd name="connsiteX16" fmla="*/ 60913 w 1144125"/>
              <a:gd name="connsiteY16" fmla="*/ 412993 h 863159"/>
              <a:gd name="connsiteX17" fmla="*/ 18710 w 1144125"/>
              <a:gd name="connsiteY17" fmla="*/ 666212 h 863159"/>
              <a:gd name="connsiteX18" fmla="*/ 4642 w 1144125"/>
              <a:gd name="connsiteY18" fmla="*/ 863159 h 86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44125" h="863159">
                <a:moveTo>
                  <a:pt x="1144125" y="412993"/>
                </a:moveTo>
                <a:cubicBezTo>
                  <a:pt x="1115245" y="403367"/>
                  <a:pt x="1089236" y="401688"/>
                  <a:pt x="1073787" y="370790"/>
                </a:cubicBezTo>
                <a:cubicBezTo>
                  <a:pt x="1057472" y="338159"/>
                  <a:pt x="1068823" y="295590"/>
                  <a:pt x="1031584" y="272316"/>
                </a:cubicBezTo>
                <a:cubicBezTo>
                  <a:pt x="1006435" y="256598"/>
                  <a:pt x="975313" y="253559"/>
                  <a:pt x="947178" y="244181"/>
                </a:cubicBezTo>
                <a:lnTo>
                  <a:pt x="904975" y="230113"/>
                </a:lnTo>
                <a:cubicBezTo>
                  <a:pt x="895596" y="220735"/>
                  <a:pt x="883663" y="213351"/>
                  <a:pt x="876839" y="201978"/>
                </a:cubicBezTo>
                <a:cubicBezTo>
                  <a:pt x="845805" y="150256"/>
                  <a:pt x="887747" y="121207"/>
                  <a:pt x="792433" y="89436"/>
                </a:cubicBezTo>
                <a:lnTo>
                  <a:pt x="708027" y="61301"/>
                </a:lnTo>
                <a:cubicBezTo>
                  <a:pt x="698648" y="51923"/>
                  <a:pt x="691754" y="39097"/>
                  <a:pt x="679891" y="33166"/>
                </a:cubicBezTo>
                <a:cubicBezTo>
                  <a:pt x="653365" y="19903"/>
                  <a:pt x="595485" y="5030"/>
                  <a:pt x="595485" y="5030"/>
                </a:cubicBezTo>
                <a:cubicBezTo>
                  <a:pt x="492322" y="9719"/>
                  <a:pt x="388983" y="11469"/>
                  <a:pt x="285996" y="19098"/>
                </a:cubicBezTo>
                <a:cubicBezTo>
                  <a:pt x="262151" y="20864"/>
                  <a:pt x="237508" y="23455"/>
                  <a:pt x="215658" y="33166"/>
                </a:cubicBezTo>
                <a:cubicBezTo>
                  <a:pt x="194233" y="42688"/>
                  <a:pt x="178144" y="61301"/>
                  <a:pt x="159387" y="75369"/>
                </a:cubicBezTo>
                <a:cubicBezTo>
                  <a:pt x="114101" y="211225"/>
                  <a:pt x="186721" y="0"/>
                  <a:pt x="117184" y="173842"/>
                </a:cubicBezTo>
                <a:cubicBezTo>
                  <a:pt x="106169" y="201378"/>
                  <a:pt x="89048" y="258249"/>
                  <a:pt x="89048" y="258249"/>
                </a:cubicBezTo>
                <a:cubicBezTo>
                  <a:pt x="84359" y="291073"/>
                  <a:pt x="80912" y="324099"/>
                  <a:pt x="74981" y="356722"/>
                </a:cubicBezTo>
                <a:cubicBezTo>
                  <a:pt x="71522" y="375744"/>
                  <a:pt x="62937" y="393765"/>
                  <a:pt x="60913" y="412993"/>
                </a:cubicBezTo>
                <a:cubicBezTo>
                  <a:pt x="35275" y="656546"/>
                  <a:pt x="88453" y="561596"/>
                  <a:pt x="18710" y="666212"/>
                </a:cubicBezTo>
                <a:cubicBezTo>
                  <a:pt x="0" y="797180"/>
                  <a:pt x="4642" y="731528"/>
                  <a:pt x="4642" y="863159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3625885" y="4023360"/>
            <a:ext cx="355272" cy="703385"/>
          </a:xfrm>
          <a:custGeom>
            <a:avLst/>
            <a:gdLst>
              <a:gd name="connsiteX0" fmla="*/ 355272 w 355272"/>
              <a:gd name="connsiteY0" fmla="*/ 0 h 703385"/>
              <a:gd name="connsiteX1" fmla="*/ 256798 w 355272"/>
              <a:gd name="connsiteY1" fmla="*/ 28135 h 703385"/>
              <a:gd name="connsiteX2" fmla="*/ 172392 w 355272"/>
              <a:gd name="connsiteY2" fmla="*/ 126609 h 703385"/>
              <a:gd name="connsiteX3" fmla="*/ 130189 w 355272"/>
              <a:gd name="connsiteY3" fmla="*/ 196948 h 703385"/>
              <a:gd name="connsiteX4" fmla="*/ 73918 w 355272"/>
              <a:gd name="connsiteY4" fmla="*/ 323557 h 703385"/>
              <a:gd name="connsiteX5" fmla="*/ 31715 w 355272"/>
              <a:gd name="connsiteY5" fmla="*/ 365760 h 703385"/>
              <a:gd name="connsiteX6" fmla="*/ 17647 w 355272"/>
              <a:gd name="connsiteY6" fmla="*/ 464234 h 703385"/>
              <a:gd name="connsiteX7" fmla="*/ 3580 w 355272"/>
              <a:gd name="connsiteY7" fmla="*/ 520505 h 703385"/>
              <a:gd name="connsiteX8" fmla="*/ 3580 w 355272"/>
              <a:gd name="connsiteY8" fmla="*/ 703385 h 70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272" h="703385">
                <a:moveTo>
                  <a:pt x="355272" y="0"/>
                </a:moveTo>
                <a:cubicBezTo>
                  <a:pt x="349391" y="1470"/>
                  <a:pt x="267663" y="20375"/>
                  <a:pt x="256798" y="28135"/>
                </a:cubicBezTo>
                <a:cubicBezTo>
                  <a:pt x="229877" y="47364"/>
                  <a:pt x="188915" y="93564"/>
                  <a:pt x="172392" y="126609"/>
                </a:cubicBezTo>
                <a:cubicBezTo>
                  <a:pt x="135868" y="199657"/>
                  <a:pt x="185143" y="141992"/>
                  <a:pt x="130189" y="196948"/>
                </a:cubicBezTo>
                <a:cubicBezTo>
                  <a:pt x="109742" y="258287"/>
                  <a:pt x="111072" y="278972"/>
                  <a:pt x="73918" y="323557"/>
                </a:cubicBezTo>
                <a:cubicBezTo>
                  <a:pt x="61182" y="338841"/>
                  <a:pt x="45783" y="351692"/>
                  <a:pt x="31715" y="365760"/>
                </a:cubicBezTo>
                <a:cubicBezTo>
                  <a:pt x="27026" y="398585"/>
                  <a:pt x="23578" y="431611"/>
                  <a:pt x="17647" y="464234"/>
                </a:cubicBezTo>
                <a:cubicBezTo>
                  <a:pt x="14188" y="483256"/>
                  <a:pt x="4715" y="501204"/>
                  <a:pt x="3580" y="520505"/>
                </a:cubicBezTo>
                <a:cubicBezTo>
                  <a:pt x="0" y="581360"/>
                  <a:pt x="3580" y="642425"/>
                  <a:pt x="3580" y="70338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921490" y="1575582"/>
            <a:ext cx="341021" cy="844061"/>
          </a:xfrm>
          <a:custGeom>
            <a:avLst/>
            <a:gdLst>
              <a:gd name="connsiteX0" fmla="*/ 341021 w 341021"/>
              <a:gd name="connsiteY0" fmla="*/ 0 h 844061"/>
              <a:gd name="connsiteX1" fmla="*/ 298818 w 341021"/>
              <a:gd name="connsiteY1" fmla="*/ 14067 h 844061"/>
              <a:gd name="connsiteX2" fmla="*/ 242547 w 341021"/>
              <a:gd name="connsiteY2" fmla="*/ 84406 h 844061"/>
              <a:gd name="connsiteX3" fmla="*/ 200344 w 341021"/>
              <a:gd name="connsiteY3" fmla="*/ 98473 h 844061"/>
              <a:gd name="connsiteX4" fmla="*/ 172208 w 341021"/>
              <a:gd name="connsiteY4" fmla="*/ 126609 h 844061"/>
              <a:gd name="connsiteX5" fmla="*/ 130005 w 341021"/>
              <a:gd name="connsiteY5" fmla="*/ 140676 h 844061"/>
              <a:gd name="connsiteX6" fmla="*/ 115938 w 341021"/>
              <a:gd name="connsiteY6" fmla="*/ 182880 h 844061"/>
              <a:gd name="connsiteX7" fmla="*/ 87802 w 341021"/>
              <a:gd name="connsiteY7" fmla="*/ 225083 h 844061"/>
              <a:gd name="connsiteX8" fmla="*/ 45599 w 341021"/>
              <a:gd name="connsiteY8" fmla="*/ 422030 h 844061"/>
              <a:gd name="connsiteX9" fmla="*/ 31532 w 341021"/>
              <a:gd name="connsiteY9" fmla="*/ 534572 h 844061"/>
              <a:gd name="connsiteX10" fmla="*/ 17464 w 341021"/>
              <a:gd name="connsiteY10" fmla="*/ 689316 h 844061"/>
              <a:gd name="connsiteX11" fmla="*/ 3396 w 341021"/>
              <a:gd name="connsiteY11" fmla="*/ 731520 h 844061"/>
              <a:gd name="connsiteX12" fmla="*/ 3396 w 341021"/>
              <a:gd name="connsiteY12" fmla="*/ 844061 h 84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1021" h="844061">
                <a:moveTo>
                  <a:pt x="341021" y="0"/>
                </a:moveTo>
                <a:cubicBezTo>
                  <a:pt x="326953" y="4689"/>
                  <a:pt x="311533" y="6438"/>
                  <a:pt x="298818" y="14067"/>
                </a:cubicBezTo>
                <a:cubicBezTo>
                  <a:pt x="241456" y="48484"/>
                  <a:pt x="300054" y="38400"/>
                  <a:pt x="242547" y="84406"/>
                </a:cubicBezTo>
                <a:cubicBezTo>
                  <a:pt x="230968" y="93669"/>
                  <a:pt x="214412" y="93784"/>
                  <a:pt x="200344" y="98473"/>
                </a:cubicBezTo>
                <a:cubicBezTo>
                  <a:pt x="190965" y="107852"/>
                  <a:pt x="183581" y="119785"/>
                  <a:pt x="172208" y="126609"/>
                </a:cubicBezTo>
                <a:cubicBezTo>
                  <a:pt x="159493" y="134238"/>
                  <a:pt x="140490" y="130191"/>
                  <a:pt x="130005" y="140676"/>
                </a:cubicBezTo>
                <a:cubicBezTo>
                  <a:pt x="119519" y="151162"/>
                  <a:pt x="122570" y="169617"/>
                  <a:pt x="115938" y="182880"/>
                </a:cubicBezTo>
                <a:cubicBezTo>
                  <a:pt x="108377" y="198002"/>
                  <a:pt x="97181" y="211015"/>
                  <a:pt x="87802" y="225083"/>
                </a:cubicBezTo>
                <a:cubicBezTo>
                  <a:pt x="61981" y="328368"/>
                  <a:pt x="59214" y="326722"/>
                  <a:pt x="45599" y="422030"/>
                </a:cubicBezTo>
                <a:cubicBezTo>
                  <a:pt x="40253" y="459456"/>
                  <a:pt x="35490" y="496974"/>
                  <a:pt x="31532" y="534572"/>
                </a:cubicBezTo>
                <a:cubicBezTo>
                  <a:pt x="26110" y="586081"/>
                  <a:pt x="24789" y="638043"/>
                  <a:pt x="17464" y="689316"/>
                </a:cubicBezTo>
                <a:cubicBezTo>
                  <a:pt x="15367" y="703996"/>
                  <a:pt x="4739" y="716752"/>
                  <a:pt x="3396" y="731520"/>
                </a:cubicBezTo>
                <a:cubicBezTo>
                  <a:pt x="0" y="768880"/>
                  <a:pt x="3396" y="806547"/>
                  <a:pt x="3396" y="844061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3080825" y="1603717"/>
            <a:ext cx="661181" cy="703385"/>
          </a:xfrm>
          <a:custGeom>
            <a:avLst/>
            <a:gdLst>
              <a:gd name="connsiteX0" fmla="*/ 661181 w 661181"/>
              <a:gd name="connsiteY0" fmla="*/ 0 h 703385"/>
              <a:gd name="connsiteX1" fmla="*/ 407963 w 661181"/>
              <a:gd name="connsiteY1" fmla="*/ 14068 h 703385"/>
              <a:gd name="connsiteX2" fmla="*/ 365760 w 661181"/>
              <a:gd name="connsiteY2" fmla="*/ 28135 h 703385"/>
              <a:gd name="connsiteX3" fmla="*/ 337624 w 661181"/>
              <a:gd name="connsiteY3" fmla="*/ 56271 h 703385"/>
              <a:gd name="connsiteX4" fmla="*/ 295421 w 661181"/>
              <a:gd name="connsiteY4" fmla="*/ 84406 h 703385"/>
              <a:gd name="connsiteX5" fmla="*/ 239150 w 661181"/>
              <a:gd name="connsiteY5" fmla="*/ 182880 h 703385"/>
              <a:gd name="connsiteX6" fmla="*/ 168812 w 661181"/>
              <a:gd name="connsiteY6" fmla="*/ 239151 h 703385"/>
              <a:gd name="connsiteX7" fmla="*/ 112541 w 661181"/>
              <a:gd name="connsiteY7" fmla="*/ 309489 h 703385"/>
              <a:gd name="connsiteX8" fmla="*/ 84406 w 661181"/>
              <a:gd name="connsiteY8" fmla="*/ 422031 h 703385"/>
              <a:gd name="connsiteX9" fmla="*/ 56270 w 661181"/>
              <a:gd name="connsiteY9" fmla="*/ 506437 h 703385"/>
              <a:gd name="connsiteX10" fmla="*/ 42203 w 661181"/>
              <a:gd name="connsiteY10" fmla="*/ 548640 h 703385"/>
              <a:gd name="connsiteX11" fmla="*/ 14067 w 661181"/>
              <a:gd name="connsiteY11" fmla="*/ 661181 h 703385"/>
              <a:gd name="connsiteX12" fmla="*/ 0 w 661181"/>
              <a:gd name="connsiteY12" fmla="*/ 703385 h 703385"/>
              <a:gd name="connsiteX13" fmla="*/ 0 w 661181"/>
              <a:gd name="connsiteY13" fmla="*/ 675249 h 70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1181" h="703385">
                <a:moveTo>
                  <a:pt x="661181" y="0"/>
                </a:moveTo>
                <a:cubicBezTo>
                  <a:pt x="576775" y="4689"/>
                  <a:pt x="492118" y="6053"/>
                  <a:pt x="407963" y="14068"/>
                </a:cubicBezTo>
                <a:cubicBezTo>
                  <a:pt x="393201" y="15474"/>
                  <a:pt x="378475" y="20506"/>
                  <a:pt x="365760" y="28135"/>
                </a:cubicBezTo>
                <a:cubicBezTo>
                  <a:pt x="354387" y="34959"/>
                  <a:pt x="347981" y="47985"/>
                  <a:pt x="337624" y="56271"/>
                </a:cubicBezTo>
                <a:cubicBezTo>
                  <a:pt x="324422" y="66833"/>
                  <a:pt x="309489" y="75028"/>
                  <a:pt x="295421" y="84406"/>
                </a:cubicBezTo>
                <a:cubicBezTo>
                  <a:pt x="284386" y="106476"/>
                  <a:pt x="259036" y="162994"/>
                  <a:pt x="239150" y="182880"/>
                </a:cubicBezTo>
                <a:cubicBezTo>
                  <a:pt x="166034" y="255995"/>
                  <a:pt x="224496" y="169545"/>
                  <a:pt x="168812" y="239151"/>
                </a:cubicBezTo>
                <a:cubicBezTo>
                  <a:pt x="97838" y="327870"/>
                  <a:pt x="180467" y="241565"/>
                  <a:pt x="112541" y="309489"/>
                </a:cubicBezTo>
                <a:cubicBezTo>
                  <a:pt x="69855" y="437543"/>
                  <a:pt x="135333" y="235297"/>
                  <a:pt x="84406" y="422031"/>
                </a:cubicBezTo>
                <a:cubicBezTo>
                  <a:pt x="76603" y="450643"/>
                  <a:pt x="65648" y="478302"/>
                  <a:pt x="56270" y="506437"/>
                </a:cubicBezTo>
                <a:cubicBezTo>
                  <a:pt x="51581" y="520505"/>
                  <a:pt x="45800" y="534254"/>
                  <a:pt x="42203" y="548640"/>
                </a:cubicBezTo>
                <a:cubicBezTo>
                  <a:pt x="32824" y="586154"/>
                  <a:pt x="26294" y="624497"/>
                  <a:pt x="14067" y="661181"/>
                </a:cubicBezTo>
                <a:cubicBezTo>
                  <a:pt x="9378" y="675249"/>
                  <a:pt x="10485" y="692899"/>
                  <a:pt x="0" y="703385"/>
                </a:cubicBezTo>
                <a:lnTo>
                  <a:pt x="0" y="675249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4994031" y="1139483"/>
            <a:ext cx="357624" cy="658639"/>
          </a:xfrm>
          <a:custGeom>
            <a:avLst/>
            <a:gdLst>
              <a:gd name="connsiteX0" fmla="*/ 0 w 357624"/>
              <a:gd name="connsiteY0" fmla="*/ 0 h 658639"/>
              <a:gd name="connsiteX1" fmla="*/ 84406 w 357624"/>
              <a:gd name="connsiteY1" fmla="*/ 56271 h 658639"/>
              <a:gd name="connsiteX2" fmla="*/ 126609 w 357624"/>
              <a:gd name="connsiteY2" fmla="*/ 84406 h 658639"/>
              <a:gd name="connsiteX3" fmla="*/ 154744 w 357624"/>
              <a:gd name="connsiteY3" fmla="*/ 168812 h 658639"/>
              <a:gd name="connsiteX4" fmla="*/ 168812 w 357624"/>
              <a:gd name="connsiteY4" fmla="*/ 211015 h 658639"/>
              <a:gd name="connsiteX5" fmla="*/ 267286 w 357624"/>
              <a:gd name="connsiteY5" fmla="*/ 295422 h 658639"/>
              <a:gd name="connsiteX6" fmla="*/ 295421 w 357624"/>
              <a:gd name="connsiteY6" fmla="*/ 351692 h 658639"/>
              <a:gd name="connsiteX7" fmla="*/ 323557 w 357624"/>
              <a:gd name="connsiteY7" fmla="*/ 436099 h 658639"/>
              <a:gd name="connsiteX8" fmla="*/ 337624 w 357624"/>
              <a:gd name="connsiteY8" fmla="*/ 548640 h 658639"/>
              <a:gd name="connsiteX9" fmla="*/ 351692 w 357624"/>
              <a:gd name="connsiteY9" fmla="*/ 647114 h 65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624" h="658639">
                <a:moveTo>
                  <a:pt x="0" y="0"/>
                </a:moveTo>
                <a:lnTo>
                  <a:pt x="84406" y="56271"/>
                </a:lnTo>
                <a:lnTo>
                  <a:pt x="126609" y="84406"/>
                </a:lnTo>
                <a:lnTo>
                  <a:pt x="154744" y="168812"/>
                </a:lnTo>
                <a:cubicBezTo>
                  <a:pt x="159433" y="182880"/>
                  <a:pt x="156474" y="202789"/>
                  <a:pt x="168812" y="211015"/>
                </a:cubicBezTo>
                <a:cubicBezTo>
                  <a:pt x="200471" y="232122"/>
                  <a:pt x="250230" y="261310"/>
                  <a:pt x="267286" y="295422"/>
                </a:cubicBezTo>
                <a:cubicBezTo>
                  <a:pt x="276664" y="314179"/>
                  <a:pt x="287633" y="332221"/>
                  <a:pt x="295421" y="351692"/>
                </a:cubicBezTo>
                <a:cubicBezTo>
                  <a:pt x="306436" y="379228"/>
                  <a:pt x="323557" y="436099"/>
                  <a:pt x="323557" y="436099"/>
                </a:cubicBezTo>
                <a:cubicBezTo>
                  <a:pt x="328246" y="473613"/>
                  <a:pt x="330861" y="511444"/>
                  <a:pt x="337624" y="548640"/>
                </a:cubicBezTo>
                <a:cubicBezTo>
                  <a:pt x="357624" y="658639"/>
                  <a:pt x="351692" y="512767"/>
                  <a:pt x="351692" y="647114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4895557" y="2321169"/>
            <a:ext cx="492369" cy="506437"/>
          </a:xfrm>
          <a:custGeom>
            <a:avLst/>
            <a:gdLst>
              <a:gd name="connsiteX0" fmla="*/ 0 w 492369"/>
              <a:gd name="connsiteY0" fmla="*/ 0 h 506437"/>
              <a:gd name="connsiteX1" fmla="*/ 154745 w 492369"/>
              <a:gd name="connsiteY1" fmla="*/ 28136 h 506437"/>
              <a:gd name="connsiteX2" fmla="*/ 196948 w 492369"/>
              <a:gd name="connsiteY2" fmla="*/ 56271 h 506437"/>
              <a:gd name="connsiteX3" fmla="*/ 281354 w 492369"/>
              <a:gd name="connsiteY3" fmla="*/ 98474 h 506437"/>
              <a:gd name="connsiteX4" fmla="*/ 323557 w 492369"/>
              <a:gd name="connsiteY4" fmla="*/ 140677 h 506437"/>
              <a:gd name="connsiteX5" fmla="*/ 407963 w 492369"/>
              <a:gd name="connsiteY5" fmla="*/ 168813 h 506437"/>
              <a:gd name="connsiteX6" fmla="*/ 464234 w 492369"/>
              <a:gd name="connsiteY6" fmla="*/ 295422 h 506437"/>
              <a:gd name="connsiteX7" fmla="*/ 478301 w 492369"/>
              <a:gd name="connsiteY7" fmla="*/ 337625 h 506437"/>
              <a:gd name="connsiteX8" fmla="*/ 492369 w 492369"/>
              <a:gd name="connsiteY8" fmla="*/ 379828 h 506437"/>
              <a:gd name="connsiteX9" fmla="*/ 492369 w 492369"/>
              <a:gd name="connsiteY9" fmla="*/ 506437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369" h="506437">
                <a:moveTo>
                  <a:pt x="0" y="0"/>
                </a:moveTo>
                <a:cubicBezTo>
                  <a:pt x="38797" y="4850"/>
                  <a:pt x="111373" y="6450"/>
                  <a:pt x="154745" y="28136"/>
                </a:cubicBezTo>
                <a:cubicBezTo>
                  <a:pt x="169867" y="35697"/>
                  <a:pt x="181826" y="48710"/>
                  <a:pt x="196948" y="56271"/>
                </a:cubicBezTo>
                <a:cubicBezTo>
                  <a:pt x="260392" y="87993"/>
                  <a:pt x="220882" y="48081"/>
                  <a:pt x="281354" y="98474"/>
                </a:cubicBezTo>
                <a:cubicBezTo>
                  <a:pt x="296638" y="111210"/>
                  <a:pt x="306166" y="131015"/>
                  <a:pt x="323557" y="140677"/>
                </a:cubicBezTo>
                <a:cubicBezTo>
                  <a:pt x="349482" y="155080"/>
                  <a:pt x="407963" y="168813"/>
                  <a:pt x="407963" y="168813"/>
                </a:cubicBezTo>
                <a:cubicBezTo>
                  <a:pt x="452548" y="235691"/>
                  <a:pt x="430753" y="194979"/>
                  <a:pt x="464234" y="295422"/>
                </a:cubicBezTo>
                <a:lnTo>
                  <a:pt x="478301" y="337625"/>
                </a:lnTo>
                <a:cubicBezTo>
                  <a:pt x="482990" y="351693"/>
                  <a:pt x="492369" y="364999"/>
                  <a:pt x="492369" y="379828"/>
                </a:cubicBezTo>
                <a:lnTo>
                  <a:pt x="492369" y="506437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5364088" y="2132856"/>
            <a:ext cx="867326" cy="503405"/>
          </a:xfrm>
          <a:custGeom>
            <a:avLst/>
            <a:gdLst>
              <a:gd name="connsiteX0" fmla="*/ 0 w 867326"/>
              <a:gd name="connsiteY0" fmla="*/ 0 h 503405"/>
              <a:gd name="connsiteX1" fmla="*/ 239151 w 867326"/>
              <a:gd name="connsiteY1" fmla="*/ 14068 h 503405"/>
              <a:gd name="connsiteX2" fmla="*/ 323557 w 867326"/>
              <a:gd name="connsiteY2" fmla="*/ 28135 h 503405"/>
              <a:gd name="connsiteX3" fmla="*/ 422031 w 867326"/>
              <a:gd name="connsiteY3" fmla="*/ 42203 h 503405"/>
              <a:gd name="connsiteX4" fmla="*/ 464234 w 867326"/>
              <a:gd name="connsiteY4" fmla="*/ 70338 h 503405"/>
              <a:gd name="connsiteX5" fmla="*/ 520505 w 867326"/>
              <a:gd name="connsiteY5" fmla="*/ 84406 h 503405"/>
              <a:gd name="connsiteX6" fmla="*/ 576775 w 867326"/>
              <a:gd name="connsiteY6" fmla="*/ 112541 h 503405"/>
              <a:gd name="connsiteX7" fmla="*/ 633046 w 867326"/>
              <a:gd name="connsiteY7" fmla="*/ 211015 h 503405"/>
              <a:gd name="connsiteX8" fmla="*/ 661182 w 867326"/>
              <a:gd name="connsiteY8" fmla="*/ 239151 h 503405"/>
              <a:gd name="connsiteX9" fmla="*/ 717452 w 867326"/>
              <a:gd name="connsiteY9" fmla="*/ 323557 h 503405"/>
              <a:gd name="connsiteX10" fmla="*/ 745588 w 867326"/>
              <a:gd name="connsiteY10" fmla="*/ 365760 h 503405"/>
              <a:gd name="connsiteX11" fmla="*/ 787791 w 867326"/>
              <a:gd name="connsiteY11" fmla="*/ 407963 h 503405"/>
              <a:gd name="connsiteX12" fmla="*/ 829994 w 867326"/>
              <a:gd name="connsiteY12" fmla="*/ 464234 h 50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7326" h="503405">
                <a:moveTo>
                  <a:pt x="0" y="0"/>
                </a:moveTo>
                <a:cubicBezTo>
                  <a:pt x="79717" y="4689"/>
                  <a:pt x="159596" y="7150"/>
                  <a:pt x="239151" y="14068"/>
                </a:cubicBezTo>
                <a:cubicBezTo>
                  <a:pt x="267567" y="16539"/>
                  <a:pt x="295365" y="23798"/>
                  <a:pt x="323557" y="28135"/>
                </a:cubicBezTo>
                <a:cubicBezTo>
                  <a:pt x="356329" y="33177"/>
                  <a:pt x="389206" y="37514"/>
                  <a:pt x="422031" y="42203"/>
                </a:cubicBezTo>
                <a:cubicBezTo>
                  <a:pt x="436099" y="51581"/>
                  <a:pt x="448694" y="63678"/>
                  <a:pt x="464234" y="70338"/>
                </a:cubicBezTo>
                <a:cubicBezTo>
                  <a:pt x="482005" y="77954"/>
                  <a:pt x="502402" y="77617"/>
                  <a:pt x="520505" y="84406"/>
                </a:cubicBezTo>
                <a:cubicBezTo>
                  <a:pt x="540140" y="91769"/>
                  <a:pt x="558018" y="103163"/>
                  <a:pt x="576775" y="112541"/>
                </a:cubicBezTo>
                <a:cubicBezTo>
                  <a:pt x="596028" y="151047"/>
                  <a:pt x="606536" y="177877"/>
                  <a:pt x="633046" y="211015"/>
                </a:cubicBezTo>
                <a:cubicBezTo>
                  <a:pt x="641332" y="221372"/>
                  <a:pt x="653224" y="228540"/>
                  <a:pt x="661182" y="239151"/>
                </a:cubicBezTo>
                <a:cubicBezTo>
                  <a:pt x="681471" y="266203"/>
                  <a:pt x="698695" y="295422"/>
                  <a:pt x="717452" y="323557"/>
                </a:cubicBezTo>
                <a:cubicBezTo>
                  <a:pt x="726831" y="337625"/>
                  <a:pt x="733633" y="353805"/>
                  <a:pt x="745588" y="365760"/>
                </a:cubicBezTo>
                <a:cubicBezTo>
                  <a:pt x="759656" y="379828"/>
                  <a:pt x="775055" y="392679"/>
                  <a:pt x="787791" y="407963"/>
                </a:cubicBezTo>
                <a:cubicBezTo>
                  <a:pt x="867326" y="503405"/>
                  <a:pt x="785253" y="419493"/>
                  <a:pt x="829994" y="464234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014150" y="3048467"/>
            <a:ext cx="573112" cy="725973"/>
          </a:xfrm>
          <a:custGeom>
            <a:avLst/>
            <a:gdLst>
              <a:gd name="connsiteX0" fmla="*/ 573112 w 573112"/>
              <a:gd name="connsiteY0" fmla="*/ 32358 h 725973"/>
              <a:gd name="connsiteX1" fmla="*/ 348028 w 573112"/>
              <a:gd name="connsiteY1" fmla="*/ 32358 h 725973"/>
              <a:gd name="connsiteX2" fmla="*/ 305825 w 573112"/>
              <a:gd name="connsiteY2" fmla="*/ 74561 h 725973"/>
              <a:gd name="connsiteX3" fmla="*/ 263622 w 573112"/>
              <a:gd name="connsiteY3" fmla="*/ 102696 h 725973"/>
              <a:gd name="connsiteX4" fmla="*/ 221419 w 573112"/>
              <a:gd name="connsiteY4" fmla="*/ 158967 h 725973"/>
              <a:gd name="connsiteX5" fmla="*/ 193284 w 573112"/>
              <a:gd name="connsiteY5" fmla="*/ 201170 h 725973"/>
              <a:gd name="connsiteX6" fmla="*/ 165148 w 573112"/>
              <a:gd name="connsiteY6" fmla="*/ 229305 h 725973"/>
              <a:gd name="connsiteX7" fmla="*/ 151081 w 573112"/>
              <a:gd name="connsiteY7" fmla="*/ 271508 h 725973"/>
              <a:gd name="connsiteX8" fmla="*/ 122945 w 573112"/>
              <a:gd name="connsiteY8" fmla="*/ 299644 h 725973"/>
              <a:gd name="connsiteX9" fmla="*/ 94810 w 573112"/>
              <a:gd name="connsiteY9" fmla="*/ 384050 h 725973"/>
              <a:gd name="connsiteX10" fmla="*/ 80742 w 573112"/>
              <a:gd name="connsiteY10" fmla="*/ 454388 h 725973"/>
              <a:gd name="connsiteX11" fmla="*/ 66675 w 573112"/>
              <a:gd name="connsiteY11" fmla="*/ 496591 h 725973"/>
              <a:gd name="connsiteX12" fmla="*/ 52607 w 573112"/>
              <a:gd name="connsiteY12" fmla="*/ 552862 h 725973"/>
              <a:gd name="connsiteX13" fmla="*/ 38539 w 573112"/>
              <a:gd name="connsiteY13" fmla="*/ 623201 h 725973"/>
              <a:gd name="connsiteX14" fmla="*/ 10404 w 573112"/>
              <a:gd name="connsiteY14" fmla="*/ 721675 h 72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3112" h="725973">
                <a:moveTo>
                  <a:pt x="573112" y="32358"/>
                </a:moveTo>
                <a:cubicBezTo>
                  <a:pt x="484912" y="10308"/>
                  <a:pt x="469371" y="0"/>
                  <a:pt x="348028" y="32358"/>
                </a:cubicBezTo>
                <a:cubicBezTo>
                  <a:pt x="328805" y="37484"/>
                  <a:pt x="321109" y="61825"/>
                  <a:pt x="305825" y="74561"/>
                </a:cubicBezTo>
                <a:cubicBezTo>
                  <a:pt x="292837" y="85385"/>
                  <a:pt x="277690" y="93318"/>
                  <a:pt x="263622" y="102696"/>
                </a:cubicBezTo>
                <a:cubicBezTo>
                  <a:pt x="249554" y="121453"/>
                  <a:pt x="235047" y="139888"/>
                  <a:pt x="221419" y="158967"/>
                </a:cubicBezTo>
                <a:cubicBezTo>
                  <a:pt x="211592" y="172725"/>
                  <a:pt x="203846" y="187968"/>
                  <a:pt x="193284" y="201170"/>
                </a:cubicBezTo>
                <a:cubicBezTo>
                  <a:pt x="184998" y="211527"/>
                  <a:pt x="174527" y="219927"/>
                  <a:pt x="165148" y="229305"/>
                </a:cubicBezTo>
                <a:cubicBezTo>
                  <a:pt x="160459" y="243373"/>
                  <a:pt x="158710" y="258793"/>
                  <a:pt x="151081" y="271508"/>
                </a:cubicBezTo>
                <a:cubicBezTo>
                  <a:pt x="144257" y="282881"/>
                  <a:pt x="128877" y="287781"/>
                  <a:pt x="122945" y="299644"/>
                </a:cubicBezTo>
                <a:cubicBezTo>
                  <a:pt x="109682" y="326170"/>
                  <a:pt x="100626" y="354969"/>
                  <a:pt x="94810" y="384050"/>
                </a:cubicBezTo>
                <a:cubicBezTo>
                  <a:pt x="90121" y="407496"/>
                  <a:pt x="86541" y="431192"/>
                  <a:pt x="80742" y="454388"/>
                </a:cubicBezTo>
                <a:cubicBezTo>
                  <a:pt x="77146" y="468774"/>
                  <a:pt x="70749" y="482333"/>
                  <a:pt x="66675" y="496591"/>
                </a:cubicBezTo>
                <a:cubicBezTo>
                  <a:pt x="61364" y="515181"/>
                  <a:pt x="56801" y="533988"/>
                  <a:pt x="52607" y="552862"/>
                </a:cubicBezTo>
                <a:cubicBezTo>
                  <a:pt x="47420" y="576203"/>
                  <a:pt x="46935" y="600813"/>
                  <a:pt x="38539" y="623201"/>
                </a:cubicBezTo>
                <a:cubicBezTo>
                  <a:pt x="0" y="725973"/>
                  <a:pt x="10404" y="598615"/>
                  <a:pt x="10404" y="72167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3921403" y="2813538"/>
            <a:ext cx="73822" cy="112542"/>
          </a:xfrm>
          <a:custGeom>
            <a:avLst/>
            <a:gdLst>
              <a:gd name="connsiteX0" fmla="*/ 73822 w 73822"/>
              <a:gd name="connsiteY0" fmla="*/ 0 h 112542"/>
              <a:gd name="connsiteX1" fmla="*/ 3483 w 73822"/>
              <a:gd name="connsiteY1" fmla="*/ 84407 h 112542"/>
              <a:gd name="connsiteX2" fmla="*/ 3483 w 73822"/>
              <a:gd name="connsiteY2" fmla="*/ 112542 h 11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822" h="112542">
                <a:moveTo>
                  <a:pt x="73822" y="0"/>
                </a:moveTo>
                <a:cubicBezTo>
                  <a:pt x="50394" y="23429"/>
                  <a:pt x="16540" y="51766"/>
                  <a:pt x="3483" y="84407"/>
                </a:cubicBezTo>
                <a:cubicBezTo>
                  <a:pt x="0" y="93115"/>
                  <a:pt x="3483" y="103164"/>
                  <a:pt x="3483" y="11254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3879465" y="2855129"/>
            <a:ext cx="143895" cy="535185"/>
          </a:xfrm>
          <a:custGeom>
            <a:avLst/>
            <a:gdLst>
              <a:gd name="connsiteX0" fmla="*/ 143895 w 143895"/>
              <a:gd name="connsiteY0" fmla="*/ 613 h 535185"/>
              <a:gd name="connsiteX1" fmla="*/ 87624 w 143895"/>
              <a:gd name="connsiteY1" fmla="*/ 14680 h 535185"/>
              <a:gd name="connsiteX2" fmla="*/ 45421 w 143895"/>
              <a:gd name="connsiteY2" fmla="*/ 169425 h 535185"/>
              <a:gd name="connsiteX3" fmla="*/ 31353 w 143895"/>
              <a:gd name="connsiteY3" fmla="*/ 267899 h 535185"/>
              <a:gd name="connsiteX4" fmla="*/ 3218 w 143895"/>
              <a:gd name="connsiteY4" fmla="*/ 380440 h 535185"/>
              <a:gd name="connsiteX5" fmla="*/ 3218 w 143895"/>
              <a:gd name="connsiteY5" fmla="*/ 535185 h 53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95" h="535185">
                <a:moveTo>
                  <a:pt x="143895" y="613"/>
                </a:moveTo>
                <a:cubicBezTo>
                  <a:pt x="125138" y="5302"/>
                  <a:pt x="100207" y="0"/>
                  <a:pt x="87624" y="14680"/>
                </a:cubicBezTo>
                <a:cubicBezTo>
                  <a:pt x="70571" y="34575"/>
                  <a:pt x="50275" y="140304"/>
                  <a:pt x="45421" y="169425"/>
                </a:cubicBezTo>
                <a:cubicBezTo>
                  <a:pt x="39970" y="202132"/>
                  <a:pt x="37856" y="235385"/>
                  <a:pt x="31353" y="267899"/>
                </a:cubicBezTo>
                <a:cubicBezTo>
                  <a:pt x="16321" y="343059"/>
                  <a:pt x="9558" y="278996"/>
                  <a:pt x="3218" y="380440"/>
                </a:cubicBezTo>
                <a:cubicBezTo>
                  <a:pt x="0" y="431921"/>
                  <a:pt x="3218" y="483603"/>
                  <a:pt x="3218" y="53518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2771800" y="3933056"/>
            <a:ext cx="691115" cy="801859"/>
          </a:xfrm>
          <a:custGeom>
            <a:avLst/>
            <a:gdLst>
              <a:gd name="connsiteX0" fmla="*/ 691115 w 691115"/>
              <a:gd name="connsiteY0" fmla="*/ 0 h 801859"/>
              <a:gd name="connsiteX1" fmla="*/ 648912 w 691115"/>
              <a:gd name="connsiteY1" fmla="*/ 14068 h 801859"/>
              <a:gd name="connsiteX2" fmla="*/ 466032 w 691115"/>
              <a:gd name="connsiteY2" fmla="*/ 42203 h 801859"/>
              <a:gd name="connsiteX3" fmla="*/ 353490 w 691115"/>
              <a:gd name="connsiteY3" fmla="*/ 98474 h 801859"/>
              <a:gd name="connsiteX4" fmla="*/ 311287 w 691115"/>
              <a:gd name="connsiteY4" fmla="*/ 126609 h 801859"/>
              <a:gd name="connsiteX5" fmla="*/ 283152 w 691115"/>
              <a:gd name="connsiteY5" fmla="*/ 154745 h 801859"/>
              <a:gd name="connsiteX6" fmla="*/ 240948 w 691115"/>
              <a:gd name="connsiteY6" fmla="*/ 168813 h 801859"/>
              <a:gd name="connsiteX7" fmla="*/ 212813 w 691115"/>
              <a:gd name="connsiteY7" fmla="*/ 211016 h 801859"/>
              <a:gd name="connsiteX8" fmla="*/ 128407 w 691115"/>
              <a:gd name="connsiteY8" fmla="*/ 281354 h 801859"/>
              <a:gd name="connsiteX9" fmla="*/ 58068 w 691115"/>
              <a:gd name="connsiteY9" fmla="*/ 436099 h 801859"/>
              <a:gd name="connsiteX10" fmla="*/ 29933 w 691115"/>
              <a:gd name="connsiteY10" fmla="*/ 548640 h 801859"/>
              <a:gd name="connsiteX11" fmla="*/ 1798 w 691115"/>
              <a:gd name="connsiteY11" fmla="*/ 731520 h 801859"/>
              <a:gd name="connsiteX12" fmla="*/ 1798 w 691115"/>
              <a:gd name="connsiteY12" fmla="*/ 801859 h 80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1115" h="801859">
                <a:moveTo>
                  <a:pt x="691115" y="0"/>
                </a:moveTo>
                <a:cubicBezTo>
                  <a:pt x="677047" y="4689"/>
                  <a:pt x="663568" y="11813"/>
                  <a:pt x="648912" y="14068"/>
                </a:cubicBezTo>
                <a:cubicBezTo>
                  <a:pt x="446844" y="45156"/>
                  <a:pt x="567617" y="8343"/>
                  <a:pt x="466032" y="42203"/>
                </a:cubicBezTo>
                <a:cubicBezTo>
                  <a:pt x="368255" y="107388"/>
                  <a:pt x="491146" y="29647"/>
                  <a:pt x="353490" y="98474"/>
                </a:cubicBezTo>
                <a:cubicBezTo>
                  <a:pt x="338368" y="106035"/>
                  <a:pt x="324489" y="116047"/>
                  <a:pt x="311287" y="126609"/>
                </a:cubicBezTo>
                <a:cubicBezTo>
                  <a:pt x="300930" y="134895"/>
                  <a:pt x="294525" y="147921"/>
                  <a:pt x="283152" y="154745"/>
                </a:cubicBezTo>
                <a:cubicBezTo>
                  <a:pt x="270436" y="162375"/>
                  <a:pt x="255016" y="164124"/>
                  <a:pt x="240948" y="168813"/>
                </a:cubicBezTo>
                <a:cubicBezTo>
                  <a:pt x="231570" y="182881"/>
                  <a:pt x="224768" y="199061"/>
                  <a:pt x="212813" y="211016"/>
                </a:cubicBezTo>
                <a:cubicBezTo>
                  <a:pt x="141326" y="282503"/>
                  <a:pt x="197546" y="189168"/>
                  <a:pt x="128407" y="281354"/>
                </a:cubicBezTo>
                <a:cubicBezTo>
                  <a:pt x="90847" y="331435"/>
                  <a:pt x="73265" y="375310"/>
                  <a:pt x="58068" y="436099"/>
                </a:cubicBezTo>
                <a:cubicBezTo>
                  <a:pt x="48690" y="473613"/>
                  <a:pt x="37517" y="510723"/>
                  <a:pt x="29933" y="548640"/>
                </a:cubicBezTo>
                <a:cubicBezTo>
                  <a:pt x="15183" y="622388"/>
                  <a:pt x="8186" y="648477"/>
                  <a:pt x="1798" y="731520"/>
                </a:cubicBezTo>
                <a:cubicBezTo>
                  <a:pt x="0" y="754897"/>
                  <a:pt x="1798" y="778413"/>
                  <a:pt x="1798" y="801859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427984" y="3789040"/>
            <a:ext cx="720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4572000" y="4653136"/>
            <a:ext cx="72008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4355976" y="5085184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4499992" y="4437112"/>
            <a:ext cx="72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4427984" y="5445224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4499992" y="3356992"/>
            <a:ext cx="72008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283968" y="5877272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4499992" y="4797152"/>
            <a:ext cx="1440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17" idx="0"/>
          </p:cNvCxnSpPr>
          <p:nvPr/>
        </p:nvCxnSpPr>
        <p:spPr>
          <a:xfrm flipV="1">
            <a:off x="4417255" y="3068960"/>
            <a:ext cx="154745" cy="259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331640" y="1700808"/>
            <a:ext cx="6433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Проведем линию горизонта.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59632" y="548680"/>
            <a:ext cx="66967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Рисуем контур ствола березы- тонкий ,стройный ,узкий и заостренный наверху</a:t>
            </a:r>
            <a:r>
              <a:rPr lang="ru-RU" sz="2800" b="1" dirty="0" smtClean="0"/>
              <a:t>.</a:t>
            </a:r>
          </a:p>
          <a:p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1187624" y="0"/>
            <a:ext cx="6805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Дополняем основные  ветки короткими боковыми веточками.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1116525" y="6288258"/>
            <a:ext cx="6852420" cy="325945"/>
          </a:xfrm>
          <a:custGeom>
            <a:avLst/>
            <a:gdLst>
              <a:gd name="connsiteX0" fmla="*/ 79229 w 6852420"/>
              <a:gd name="connsiteY0" fmla="*/ 295422 h 325945"/>
              <a:gd name="connsiteX1" fmla="*/ 163635 w 6852420"/>
              <a:gd name="connsiteY1" fmla="*/ 253219 h 325945"/>
              <a:gd name="connsiteX2" fmla="*/ 304312 w 6852420"/>
              <a:gd name="connsiteY2" fmla="*/ 211016 h 325945"/>
              <a:gd name="connsiteX3" fmla="*/ 346515 w 6852420"/>
              <a:gd name="connsiteY3" fmla="*/ 182880 h 325945"/>
              <a:gd name="connsiteX4" fmla="*/ 430921 w 6852420"/>
              <a:gd name="connsiteY4" fmla="*/ 154745 h 325945"/>
              <a:gd name="connsiteX5" fmla="*/ 473124 w 6852420"/>
              <a:gd name="connsiteY5" fmla="*/ 140677 h 325945"/>
              <a:gd name="connsiteX6" fmla="*/ 585666 w 6852420"/>
              <a:gd name="connsiteY6" fmla="*/ 126610 h 325945"/>
              <a:gd name="connsiteX7" fmla="*/ 768546 w 6852420"/>
              <a:gd name="connsiteY7" fmla="*/ 98474 h 325945"/>
              <a:gd name="connsiteX8" fmla="*/ 1120238 w 6852420"/>
              <a:gd name="connsiteY8" fmla="*/ 84407 h 325945"/>
              <a:gd name="connsiteX9" fmla="*/ 1260915 w 6852420"/>
              <a:gd name="connsiteY9" fmla="*/ 70339 h 325945"/>
              <a:gd name="connsiteX10" fmla="*/ 1500066 w 6852420"/>
              <a:gd name="connsiteY10" fmla="*/ 56271 h 325945"/>
              <a:gd name="connsiteX11" fmla="*/ 1598540 w 6852420"/>
              <a:gd name="connsiteY11" fmla="*/ 42204 h 325945"/>
              <a:gd name="connsiteX12" fmla="*/ 1739217 w 6852420"/>
              <a:gd name="connsiteY12" fmla="*/ 28136 h 325945"/>
              <a:gd name="connsiteX13" fmla="*/ 2597346 w 6852420"/>
              <a:gd name="connsiteY13" fmla="*/ 42204 h 325945"/>
              <a:gd name="connsiteX14" fmla="*/ 3131918 w 6852420"/>
              <a:gd name="connsiteY14" fmla="*/ 56271 h 325945"/>
              <a:gd name="connsiteX15" fmla="*/ 3300730 w 6852420"/>
              <a:gd name="connsiteY15" fmla="*/ 84407 h 325945"/>
              <a:gd name="connsiteX16" fmla="*/ 3666490 w 6852420"/>
              <a:gd name="connsiteY16" fmla="*/ 70339 h 325945"/>
              <a:gd name="connsiteX17" fmla="*/ 3708693 w 6852420"/>
              <a:gd name="connsiteY17" fmla="*/ 42204 h 325945"/>
              <a:gd name="connsiteX18" fmla="*/ 4004115 w 6852420"/>
              <a:gd name="connsiteY18" fmla="*/ 0 h 325945"/>
              <a:gd name="connsiteX19" fmla="*/ 4735635 w 6852420"/>
              <a:gd name="connsiteY19" fmla="*/ 14068 h 325945"/>
              <a:gd name="connsiteX20" fmla="*/ 4791906 w 6852420"/>
              <a:gd name="connsiteY20" fmla="*/ 28136 h 325945"/>
              <a:gd name="connsiteX21" fmla="*/ 4932583 w 6852420"/>
              <a:gd name="connsiteY21" fmla="*/ 42204 h 325945"/>
              <a:gd name="connsiteX22" fmla="*/ 5101395 w 6852420"/>
              <a:gd name="connsiteY22" fmla="*/ 112542 h 325945"/>
              <a:gd name="connsiteX23" fmla="*/ 5101395 w 6852420"/>
              <a:gd name="connsiteY23" fmla="*/ 112542 h 325945"/>
              <a:gd name="connsiteX24" fmla="*/ 5284275 w 6852420"/>
              <a:gd name="connsiteY24" fmla="*/ 154745 h 325945"/>
              <a:gd name="connsiteX25" fmla="*/ 6029863 w 6852420"/>
              <a:gd name="connsiteY25" fmla="*/ 126610 h 325945"/>
              <a:gd name="connsiteX26" fmla="*/ 6451893 w 6852420"/>
              <a:gd name="connsiteY26" fmla="*/ 98474 h 325945"/>
              <a:gd name="connsiteX27" fmla="*/ 6465961 w 6852420"/>
              <a:gd name="connsiteY27" fmla="*/ 42204 h 325945"/>
              <a:gd name="connsiteX28" fmla="*/ 6705112 w 6852420"/>
              <a:gd name="connsiteY28" fmla="*/ 98474 h 325945"/>
              <a:gd name="connsiteX29" fmla="*/ 6719180 w 6852420"/>
              <a:gd name="connsiteY29" fmla="*/ 140677 h 325945"/>
              <a:gd name="connsiteX30" fmla="*/ 6761383 w 6852420"/>
              <a:gd name="connsiteY30" fmla="*/ 154745 h 325945"/>
              <a:gd name="connsiteX31" fmla="*/ 6803586 w 6852420"/>
              <a:gd name="connsiteY31" fmla="*/ 182880 h 325945"/>
              <a:gd name="connsiteX32" fmla="*/ 6845789 w 6852420"/>
              <a:gd name="connsiteY32" fmla="*/ 196948 h 325945"/>
              <a:gd name="connsiteX33" fmla="*/ 6817653 w 6852420"/>
              <a:gd name="connsiteY33" fmla="*/ 196948 h 32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852420" h="325945">
                <a:moveTo>
                  <a:pt x="79229" y="295422"/>
                </a:moveTo>
                <a:cubicBezTo>
                  <a:pt x="233154" y="244112"/>
                  <a:pt x="0" y="325945"/>
                  <a:pt x="163635" y="253219"/>
                </a:cubicBezTo>
                <a:cubicBezTo>
                  <a:pt x="207668" y="233649"/>
                  <a:pt x="257547" y="222707"/>
                  <a:pt x="304312" y="211016"/>
                </a:cubicBezTo>
                <a:cubicBezTo>
                  <a:pt x="318380" y="201637"/>
                  <a:pt x="331065" y="189747"/>
                  <a:pt x="346515" y="182880"/>
                </a:cubicBezTo>
                <a:cubicBezTo>
                  <a:pt x="373616" y="170835"/>
                  <a:pt x="402786" y="164123"/>
                  <a:pt x="430921" y="154745"/>
                </a:cubicBezTo>
                <a:cubicBezTo>
                  <a:pt x="444989" y="150056"/>
                  <a:pt x="458410" y="142516"/>
                  <a:pt x="473124" y="140677"/>
                </a:cubicBezTo>
                <a:cubicBezTo>
                  <a:pt x="510638" y="135988"/>
                  <a:pt x="548300" y="132359"/>
                  <a:pt x="585666" y="126610"/>
                </a:cubicBezTo>
                <a:cubicBezTo>
                  <a:pt x="686730" y="111062"/>
                  <a:pt x="642312" y="106124"/>
                  <a:pt x="768546" y="98474"/>
                </a:cubicBezTo>
                <a:cubicBezTo>
                  <a:pt x="885656" y="91377"/>
                  <a:pt x="1003007" y="89096"/>
                  <a:pt x="1120238" y="84407"/>
                </a:cubicBezTo>
                <a:cubicBezTo>
                  <a:pt x="1167130" y="79718"/>
                  <a:pt x="1213918" y="73820"/>
                  <a:pt x="1260915" y="70339"/>
                </a:cubicBezTo>
                <a:cubicBezTo>
                  <a:pt x="1340552" y="64440"/>
                  <a:pt x="1420487" y="62902"/>
                  <a:pt x="1500066" y="56271"/>
                </a:cubicBezTo>
                <a:cubicBezTo>
                  <a:pt x="1533109" y="53517"/>
                  <a:pt x="1565609" y="46078"/>
                  <a:pt x="1598540" y="42204"/>
                </a:cubicBezTo>
                <a:cubicBezTo>
                  <a:pt x="1645343" y="36698"/>
                  <a:pt x="1692325" y="32825"/>
                  <a:pt x="1739217" y="28136"/>
                </a:cubicBezTo>
                <a:lnTo>
                  <a:pt x="2597346" y="42204"/>
                </a:lnTo>
                <a:cubicBezTo>
                  <a:pt x="2775562" y="45804"/>
                  <a:pt x="2953986" y="45595"/>
                  <a:pt x="3131918" y="56271"/>
                </a:cubicBezTo>
                <a:cubicBezTo>
                  <a:pt x="3188862" y="59688"/>
                  <a:pt x="3300730" y="84407"/>
                  <a:pt x="3300730" y="84407"/>
                </a:cubicBezTo>
                <a:cubicBezTo>
                  <a:pt x="3422650" y="79718"/>
                  <a:pt x="3545128" y="82894"/>
                  <a:pt x="3666490" y="70339"/>
                </a:cubicBezTo>
                <a:cubicBezTo>
                  <a:pt x="3683307" y="68599"/>
                  <a:pt x="3692357" y="46560"/>
                  <a:pt x="3708693" y="42204"/>
                </a:cubicBezTo>
                <a:cubicBezTo>
                  <a:pt x="3783944" y="22137"/>
                  <a:pt x="3921627" y="9166"/>
                  <a:pt x="4004115" y="0"/>
                </a:cubicBezTo>
                <a:lnTo>
                  <a:pt x="4735635" y="14068"/>
                </a:lnTo>
                <a:cubicBezTo>
                  <a:pt x="4754957" y="14758"/>
                  <a:pt x="4772766" y="25402"/>
                  <a:pt x="4791906" y="28136"/>
                </a:cubicBezTo>
                <a:cubicBezTo>
                  <a:pt x="4838559" y="34801"/>
                  <a:pt x="4885691" y="37515"/>
                  <a:pt x="4932583" y="42204"/>
                </a:cubicBezTo>
                <a:cubicBezTo>
                  <a:pt x="5029543" y="66443"/>
                  <a:pt x="4971560" y="47625"/>
                  <a:pt x="5101395" y="112542"/>
                </a:cubicBezTo>
                <a:lnTo>
                  <a:pt x="5101395" y="112542"/>
                </a:lnTo>
                <a:cubicBezTo>
                  <a:pt x="5217257" y="151162"/>
                  <a:pt x="5156442" y="136483"/>
                  <a:pt x="5284275" y="154745"/>
                </a:cubicBezTo>
                <a:lnTo>
                  <a:pt x="6029863" y="126610"/>
                </a:lnTo>
                <a:cubicBezTo>
                  <a:pt x="6170643" y="118931"/>
                  <a:pt x="6311216" y="107853"/>
                  <a:pt x="6451893" y="98474"/>
                </a:cubicBezTo>
                <a:cubicBezTo>
                  <a:pt x="6456582" y="79717"/>
                  <a:pt x="6446797" y="44759"/>
                  <a:pt x="6465961" y="42204"/>
                </a:cubicBezTo>
                <a:cubicBezTo>
                  <a:pt x="6605874" y="23549"/>
                  <a:pt x="6626539" y="46093"/>
                  <a:pt x="6705112" y="98474"/>
                </a:cubicBezTo>
                <a:cubicBezTo>
                  <a:pt x="6709801" y="112542"/>
                  <a:pt x="6708695" y="130192"/>
                  <a:pt x="6719180" y="140677"/>
                </a:cubicBezTo>
                <a:cubicBezTo>
                  <a:pt x="6729665" y="151162"/>
                  <a:pt x="6748120" y="148113"/>
                  <a:pt x="6761383" y="154745"/>
                </a:cubicBezTo>
                <a:cubicBezTo>
                  <a:pt x="6776505" y="162306"/>
                  <a:pt x="6788464" y="175319"/>
                  <a:pt x="6803586" y="182880"/>
                </a:cubicBezTo>
                <a:cubicBezTo>
                  <a:pt x="6816849" y="189512"/>
                  <a:pt x="6835304" y="186462"/>
                  <a:pt x="6845789" y="196948"/>
                </a:cubicBezTo>
                <a:cubicBezTo>
                  <a:pt x="6852420" y="203580"/>
                  <a:pt x="6827032" y="196948"/>
                  <a:pt x="6817653" y="19694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1331640" y="620688"/>
            <a:ext cx="64807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Рисуем контуры веток, начиная с середины ствола, с обеих сторон дерева (длинные снизу, короткие наверху),под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Наклоном вправо-влево, концы веток плавно округлить с наклоном вниз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35696" y="476672"/>
            <a:ext cx="576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Для выполнения листвы используем способ тычка концом ватной палочки.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1" animBg="1"/>
      <p:bldP spid="55" grpId="0"/>
      <p:bldP spid="55" grpId="1"/>
      <p:bldP spid="56" grpId="0"/>
      <p:bldP spid="57" grpId="0"/>
      <p:bldP spid="57" grpId="1"/>
      <p:bldP spid="61" grpId="0" animBg="1"/>
      <p:bldP spid="6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437112"/>
            <a:ext cx="6907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60.tinypic.com/1zwfa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194376" cy="489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2797175" cy="27352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4839394" cy="52890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5413375" cy="310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static6.depositphotos.com/1000681/580/i/950/depositphotos_5805149-Birch-bark-tex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88640"/>
            <a:ext cx="4020030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берёза\194_Ar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92488" cy="3725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Елена\Desktop\берёза\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584"/>
          <a:stretch>
            <a:fillRect/>
          </a:stretch>
        </p:blipFill>
        <p:spPr bwMode="auto">
          <a:xfrm>
            <a:off x="4892675" y="188640"/>
            <a:ext cx="4251325" cy="3482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4351858" cy="28610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ic.pics.livejournal.com/davydov_index/60378694/378308/378308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6336704" cy="4896544"/>
          </a:xfrm>
          <a:prstGeom prst="rect">
            <a:avLst/>
          </a:prstGeom>
          <a:noFill/>
        </p:spPr>
      </p:pic>
      <p:pic>
        <p:nvPicPr>
          <p:cNvPr id="3076" name="Picture 4" descr="http://s14.buyreklama.ru/achinsk/photos/32682524/ab5de1d3b016561e7430b0757eebd4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196752"/>
            <a:ext cx="6480720" cy="4824536"/>
          </a:xfrm>
          <a:prstGeom prst="rect">
            <a:avLst/>
          </a:prstGeom>
          <a:noFill/>
        </p:spPr>
      </p:pic>
      <p:pic>
        <p:nvPicPr>
          <p:cNvPr id="8194" name="Picture 2" descr="https://www.colourbox.com/preview/1179607-birch-leaf-tea-in-a-glass-c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980728"/>
            <a:ext cx="6984776" cy="5067301"/>
          </a:xfrm>
          <a:prstGeom prst="rect">
            <a:avLst/>
          </a:prstGeom>
          <a:noFill/>
        </p:spPr>
      </p:pic>
      <p:pic>
        <p:nvPicPr>
          <p:cNvPr id="3080" name="Picture 8" descr="http://media2.24aul.ru/imgs/5665520df9b90e110825350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052736"/>
            <a:ext cx="7344816" cy="49793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627" y="908720"/>
            <a:ext cx="82443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Выросли березки в поле. Хорошо расти на воле!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Каждое старается , к небу, к солнцу тянется.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Вот подул веселый ветер, закачались тут же ветки.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Даже толстые стволы наклонились до земли.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Вправо-влево, взад-вперед – </a:t>
            </a:r>
            <a:r>
              <a:rPr lang="ru-RU" sz="2800" b="1" i="1" dirty="0">
                <a:solidFill>
                  <a:srgbClr val="002060"/>
                </a:solidFill>
              </a:rPr>
              <a:t>т</a:t>
            </a:r>
            <a:r>
              <a:rPr lang="ru-RU" sz="2800" b="1" i="1" dirty="0" smtClean="0">
                <a:solidFill>
                  <a:srgbClr val="002060"/>
                </a:solidFill>
              </a:rPr>
              <a:t>ак деревья ветер гнет.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Он их вертит он их крутит. Да когда же отдых будет?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Ветер стих. Взошла луна. Наступила тишина.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helegacy.ru/Images/2008/b/Britvin%20Viktor/0001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48680"/>
            <a:ext cx="7776864" cy="54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051720" y="6021288"/>
            <a:ext cx="2730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Бритвин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Виктор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1412776"/>
            <a:ext cx="5256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Белая Береза </a:t>
            </a:r>
          </a:p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под моим окном</a:t>
            </a:r>
          </a:p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Принакрылась снегом</a:t>
            </a:r>
          </a:p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Точно серебром.</a:t>
            </a:r>
          </a:p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С.Есенин</a:t>
            </a:r>
          </a:p>
          <a:p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theme/theme1.xml><?xml version="1.0" encoding="utf-8"?>
<a:theme xmlns:a="http://schemas.openxmlformats.org/drawingml/2006/main" name="Береза русская крас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Береза русская краса</Template>
  <TotalTime>0</TotalTime>
  <Words>217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Береза русская краса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</cp:revision>
  <dcterms:created xsi:type="dcterms:W3CDTF">2016-03-24T19:26:36Z</dcterms:created>
  <dcterms:modified xsi:type="dcterms:W3CDTF">2016-03-24T19:26:54Z</dcterms:modified>
</cp:coreProperties>
</file>