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8" r:id="rId7"/>
    <p:sldMasterId id="2147483786" r:id="rId8"/>
    <p:sldMasterId id="2147483804" r:id="rId9"/>
    <p:sldMasterId id="2147483822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18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7057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82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753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427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946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3752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212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47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09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717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8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566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47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954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2137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2206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3327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8523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661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472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654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8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7690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9584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121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3489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56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2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3398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5083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455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120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99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3931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8905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9676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2447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4303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22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9041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085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73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565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22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869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27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255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564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576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91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495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5530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48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9281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8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6344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026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731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909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991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3803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275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533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761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662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3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0350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715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185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058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2124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638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5116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394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273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147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4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979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5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65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888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62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27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84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48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64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67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5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544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683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4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63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708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64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366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905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843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67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327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703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96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23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25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803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09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471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17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0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14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200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662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140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90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522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589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56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87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19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35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048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978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146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265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337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378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30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042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79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0034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01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2947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483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53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9327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0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826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48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5516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27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04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969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0776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166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82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0584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0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28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766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903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4486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111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1337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0467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4684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054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856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857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3220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355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8862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8216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37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207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7485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2666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29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26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4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4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3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7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8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2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3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E458D-0268-4967-AB7B-7E5BE23D6F4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ED7E-BD58-49A4-A730-3F3B2B3A5ACA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6" y="1305106"/>
            <a:ext cx="5461454" cy="5461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53098" y="5026216"/>
            <a:ext cx="6138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Воспитатель: Юрченко И.В.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8595" y="1174506"/>
            <a:ext cx="83690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Финансовое воспитание дошкольников через малые формы фольклора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utoShape 2" descr="C:\Users\%D0%98%D0%A0%D0%98%D0%9D%D0%90\Downloads\cute-little-girl-putting-coins-into-piggy-bank-concept-saving-money-planning-finance_181870-313.webp"/>
          <p:cNvSpPr>
            <a:spLocks noChangeAspect="1" noChangeArrowheads="1"/>
          </p:cNvSpPr>
          <p:nvPr/>
        </p:nvSpPr>
        <p:spPr bwMode="auto">
          <a:xfrm>
            <a:off x="273140" y="-522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92" y="1425844"/>
            <a:ext cx="11195720" cy="4029561"/>
          </a:xfrm>
        </p:spPr>
        <p:txBody>
          <a:bodyPr>
            <a:noAutofit/>
          </a:bodyPr>
          <a:lstStyle/>
          <a:p>
            <a:pPr algn="ctr"/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977" y="2515048"/>
            <a:ext cx="119285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8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  <a:endParaRPr kumimoji="0" lang="ru-RU" sz="8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7059" y="1480485"/>
            <a:ext cx="113661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</a:t>
            </a:r>
            <a:r>
              <a:rPr kumimoji="0" lang="ru-RU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Цель: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активизация познавательного и умственного развития, ознакомление с окружающим миром, обогащение словаря ребёнка на тему финансов, воспитание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35471" y="672339"/>
            <a:ext cx="7085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Копилкины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потешки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970" y="672339"/>
            <a:ext cx="4380471" cy="581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1" y="1921789"/>
            <a:ext cx="5744706" cy="430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74955" y="131834"/>
            <a:ext cx="7085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Дидактическое пособие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305" y="2999493"/>
            <a:ext cx="3757975" cy="361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2" y="815588"/>
            <a:ext cx="2716213" cy="192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60" y="2703882"/>
            <a:ext cx="5208956" cy="390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8" y="214208"/>
            <a:ext cx="3044785" cy="215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26" y="1291340"/>
            <a:ext cx="2934091" cy="191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64" y="1103631"/>
            <a:ext cx="2679567" cy="189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09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1645" y="272996"/>
            <a:ext cx="4263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Динь-дон,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дили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дили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Погремушки нам купили.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Марины, у Танюшки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у Вовы погремушки.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звенит со всех сторон: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Дили,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дили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дили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дон.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45" y="3275495"/>
            <a:ext cx="4568269" cy="323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2" y="1782306"/>
            <a:ext cx="5414075" cy="406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87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869" y="1581171"/>
            <a:ext cx="3425126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А-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тари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тари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тари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Куплю детке янтари.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Останутся деньги,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Куплю детке серьги,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Останутся пятаки,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Куплю детке башмаки,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Останутся грошики,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Куплю детке ложки,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Останутся полушки,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Куплю детке подушки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56461"/>
            <a:ext cx="3461953" cy="244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48" y="742381"/>
            <a:ext cx="4281088" cy="306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83" y="3149261"/>
            <a:ext cx="4284366" cy="321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25" y="4245436"/>
            <a:ext cx="2822799" cy="2117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36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745" y="1852663"/>
            <a:ext cx="390179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-баты, шли солдаты,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-баты, на базар.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-баты, что купили?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-баты, самовар.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-баты, сколько стоит?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-баты, три рубля.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-баты, он какой?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-баты, золотой!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36" y="177151"/>
            <a:ext cx="3564610" cy="230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04" y="1329985"/>
            <a:ext cx="3016452" cy="412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6415" y="3194213"/>
            <a:ext cx="3980051" cy="298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79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1645" y="272996"/>
            <a:ext cx="4263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Шел котик по лавочке,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раздавал булавочки.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Шел по скамеечке-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Раздавал копеечки: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Кому десять, кому пять-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Выходи, тебе искать!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89" y="3084163"/>
            <a:ext cx="4872299" cy="344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3" y="877656"/>
            <a:ext cx="4791896" cy="565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51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01189" y="1013955"/>
            <a:ext cx="53603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Счита́лки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жанр детского фольклора.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правило, это небольшие стихотворные тексты с чёткой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рифмо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-ритмической структурой в шутливой форме, предназначенные для случайного избрания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(обычно одного)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участника из множества.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5" y="1509956"/>
            <a:ext cx="6116664" cy="458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77017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10.xml><?xml version="1.0" encoding="utf-8"?>
<a:theme xmlns:a="http://schemas.openxmlformats.org/drawingml/2006/main" name="9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2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4.xml><?xml version="1.0" encoding="utf-8"?>
<a:theme xmlns:a="http://schemas.openxmlformats.org/drawingml/2006/main" name="3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5.xml><?xml version="1.0" encoding="utf-8"?>
<a:theme xmlns:a="http://schemas.openxmlformats.org/drawingml/2006/main" name="4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6.xml><?xml version="1.0" encoding="utf-8"?>
<a:theme xmlns:a="http://schemas.openxmlformats.org/drawingml/2006/main" name="5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7.xml><?xml version="1.0" encoding="utf-8"?>
<a:theme xmlns:a="http://schemas.openxmlformats.org/drawingml/2006/main" name="6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8.xml><?xml version="1.0" encoding="utf-8"?>
<a:theme xmlns:a="http://schemas.openxmlformats.org/drawingml/2006/main" name="7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9.xml><?xml version="1.0" encoding="utf-8"?>
<a:theme xmlns:a="http://schemas.openxmlformats.org/drawingml/2006/main" name="8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255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Century Gothic</vt:lpstr>
      <vt:lpstr>Times New Roman</vt:lpstr>
      <vt:lpstr>След самолета</vt:lpstr>
      <vt:lpstr>1_След самолета</vt:lpstr>
      <vt:lpstr>2_След самолета</vt:lpstr>
      <vt:lpstr>3_След самолета</vt:lpstr>
      <vt:lpstr>4_След самолета</vt:lpstr>
      <vt:lpstr>5_След самолета</vt:lpstr>
      <vt:lpstr>6_След самолета</vt:lpstr>
      <vt:lpstr>7_След самолета</vt:lpstr>
      <vt:lpstr>8_След самолета</vt:lpstr>
      <vt:lpstr>9_След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</cp:lastModifiedBy>
  <cp:revision>6</cp:revision>
  <dcterms:created xsi:type="dcterms:W3CDTF">2023-01-15T19:44:29Z</dcterms:created>
  <dcterms:modified xsi:type="dcterms:W3CDTF">2023-01-17T14:53:05Z</dcterms:modified>
</cp:coreProperties>
</file>