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336" r:id="rId3"/>
    <p:sldId id="332" r:id="rId4"/>
    <p:sldId id="315" r:id="rId5"/>
    <p:sldId id="260" r:id="rId6"/>
    <p:sldId id="313" r:id="rId7"/>
    <p:sldId id="337" r:id="rId8"/>
    <p:sldId id="338" r:id="rId9"/>
    <p:sldId id="331" r:id="rId10"/>
    <p:sldId id="335" r:id="rId11"/>
    <p:sldId id="344" r:id="rId12"/>
    <p:sldId id="316" r:id="rId13"/>
    <p:sldId id="318" r:id="rId14"/>
    <p:sldId id="317" r:id="rId15"/>
    <p:sldId id="319" r:id="rId16"/>
    <p:sldId id="323" r:id="rId17"/>
    <p:sldId id="321" r:id="rId18"/>
    <p:sldId id="320" r:id="rId19"/>
    <p:sldId id="322" r:id="rId20"/>
    <p:sldId id="334" r:id="rId21"/>
    <p:sldId id="324" r:id="rId22"/>
    <p:sldId id="339" r:id="rId23"/>
    <p:sldId id="32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5 Sad" initials="5S" lastIdx="1" clrIdx="0">
    <p:extLst>
      <p:ext uri="{19B8F6BF-5375-455C-9EA6-DF929625EA0E}">
        <p15:presenceInfo xmlns:p15="http://schemas.microsoft.com/office/powerpoint/2012/main" userId="e1962394060707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41448" autoAdjust="0"/>
  </p:normalViewPr>
  <p:slideViewPr>
    <p:cSldViewPr snapToGrid="0">
      <p:cViewPr varScale="1">
        <p:scale>
          <a:sx n="68" d="100"/>
          <a:sy n="68" d="100"/>
        </p:scale>
        <p:origin x="5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9265F-A446-4FA7-86FF-90BE88F761FE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655D6-2AA0-4CE9-96FC-44A92DD74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8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3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496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47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9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32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8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655D6-2AA0-4CE9-96FC-44A92DD74D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4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9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93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06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2832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2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85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2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54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47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3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40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8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4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51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5F6F-702F-4F65-93D2-BDB13188EAD3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15C8ED-7D0A-4BA7-9E18-1F67E740C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6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D6D60-367F-4FD6-802F-16093552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87" y="141034"/>
            <a:ext cx="10286135" cy="169563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муниципальный район Ленинградской области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5»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2D4E57-0F55-48D2-BB90-3BBEF834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06" y="2006353"/>
            <a:ext cx="11612623" cy="45409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подготовительной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школе группы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общеразвивающей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направленности </a:t>
            </a:r>
          </a:p>
          <a:p>
            <a:pPr marL="0" indent="0" algn="ctr"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«День </a:t>
            </a: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защитника </a:t>
            </a:r>
            <a:r>
              <a:rPr lang="ru-RU" sz="4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Отечества»</a:t>
            </a:r>
          </a:p>
          <a:p>
            <a:pPr marL="0" indent="0" algn="ctr">
              <a:buNone/>
            </a:pPr>
            <a:r>
              <a:rPr lang="ru-RU" sz="4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воспитатель Павлова И.Н.</a:t>
            </a:r>
          </a:p>
          <a:p>
            <a:pPr marL="0" indent="0" algn="r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нструктор по физической культуре </a:t>
            </a:r>
            <a:r>
              <a:rPr lang="ru-R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Кичапина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И.Н.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Приозерск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2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7207" y="11214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2900" y="1432943"/>
            <a:ext cx="11061893" cy="5312914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праздником 23 февраля;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беседа «Наша армия везде – на земле, </a:t>
            </a:r>
            <a:b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 и на воде»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«Мой папа в армии служил»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стенгазеты «Мой папа в армии служил»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стенгазеты «С праздником наши мальчишки»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подарка для папы «Бравые солдаты»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книжки-малышки «Каким бывает солдат»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«Медсестра»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«Военный самолет»</a:t>
            </a:r>
          </a:p>
          <a:p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спортивный праздник «Веселые старты»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9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12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Информация на стенде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212405" y="2160983"/>
            <a:ext cx="3648963" cy="5762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213073" y="2160983"/>
            <a:ext cx="3874642" cy="31961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54028"/>
            <a:ext cx="9184692" cy="4390647"/>
          </a:xfrm>
        </p:spPr>
      </p:pic>
    </p:spTree>
    <p:extLst>
      <p:ext uri="{BB962C8B-B14F-4D97-AF65-F5344CB8AC3E}">
        <p14:creationId xmlns:p14="http://schemas.microsoft.com/office/powerpoint/2010/main" val="16535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9" y="233355"/>
            <a:ext cx="11705474" cy="13208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Знакомство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 23 февраля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Интерактивная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«Наша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воздухе»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Беседа с детьми «Мой папа в армии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BA1E71-919E-4E36-8CFC-E60DC3D601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76" y="2998657"/>
            <a:ext cx="3132523" cy="2756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22" y="2562971"/>
            <a:ext cx="4919807" cy="3861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0043" y="3238500"/>
            <a:ext cx="3236500" cy="23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225059"/>
            <a:ext cx="9929004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стенгазеты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папа в армии служил»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59A757B-DD71-4335-BE3F-B86E44539F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26" y="1638525"/>
            <a:ext cx="4184650" cy="2096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8455D07-8063-4639-91C2-989210893C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9" y="2058778"/>
            <a:ext cx="5376891" cy="363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E1B2DD-FF36-4CDE-8A12-F6CD0CFE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62" y="4034066"/>
            <a:ext cx="4213780" cy="252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4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243"/>
            <a:ext cx="9480430" cy="170415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Изготовление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стенгазеты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 наши мальчишки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4BF349B-29DD-4EC6-A15D-832CBD51BA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2" y="1817278"/>
            <a:ext cx="6564510" cy="4548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0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202" y="320842"/>
            <a:ext cx="8858884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подарка для папы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Бравые солдаты»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06CC90B-C60F-4C92-BEF4-9413450BAF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54" y="2859359"/>
            <a:ext cx="2354761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F81FEF2-7A08-44F2-AA27-F8ABD16BB4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0" y="1444447"/>
            <a:ext cx="2624276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F1D79D-9255-45D6-8C66-5419CF827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36" y="2137466"/>
            <a:ext cx="5428648" cy="3900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4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524"/>
            <a:ext cx="9489058" cy="16758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Изготовление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книжки-малышки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Каким бывает солдат»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0BD8417-A3FA-4E54-9D19-F1C4718CE7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78" y="2427480"/>
            <a:ext cx="4020304" cy="3643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2EE83C0-A0DF-4658-98ED-9B49647182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1" y="1640825"/>
            <a:ext cx="2606944" cy="3783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D3FC76-68D2-4AE8-8B16-6F1A06022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25" y="2951218"/>
            <a:ext cx="4095846" cy="3726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8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575321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Сюжетно-ролевая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«Медсестра»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97A3129-413E-4B76-B01B-9DCB91B29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38" y="2381560"/>
            <a:ext cx="4995508" cy="3122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0B10B81-0AF5-4846-B412-A742FAB505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13" y="1569010"/>
            <a:ext cx="2724028" cy="4747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6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680"/>
            <a:ext cx="9480430" cy="556121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«Военный самолет»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DBE3D3E-385C-4B62-82E1-1A904B7FDF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9" y="933378"/>
            <a:ext cx="3823116" cy="2666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799E98-F3D0-4A0A-9C46-AD55605CB2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72" y="3783603"/>
            <a:ext cx="3823116" cy="2843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E95A80-E03D-45CC-978A-BED20E47F6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88" y="857963"/>
            <a:ext cx="3633926" cy="2667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39E87AFF-AF36-4B61-9689-E8A68E0C7F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71" y="3783603"/>
            <a:ext cx="3703773" cy="2843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2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85EC-0E6E-4FDC-A72F-FDB1F088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23" y="301841"/>
            <a:ext cx="10492033" cy="120644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Итоговое мероприятие: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«Веселые старты»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4CDA15A-AB18-42BF-9321-B86AE7EE4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8" y="1618369"/>
            <a:ext cx="3858209" cy="2381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B11891-5264-4E02-AF47-88E5158D5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7" y="1613193"/>
            <a:ext cx="4137766" cy="2400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4939AAEC-CB3C-49E8-BF59-838F93BFF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75" y="4265083"/>
            <a:ext cx="4285185" cy="2384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D481A2E-A155-4321-B7EB-6D84F9DDF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88" y="4298225"/>
            <a:ext cx="3851250" cy="231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9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C6C7B-5527-484D-9A7D-2D9622E7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24145"/>
            <a:ext cx="11430000" cy="61912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справка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D67395-4B18-457D-AA11-AD6C705C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3" y="1385741"/>
            <a:ext cx="11453566" cy="302600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проекта: «День защитника отечества»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краткосрочный (14.02.2022 г.-25.02.2022г.)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нравственно-патриотический, познавательно-игровой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воспитанники подготовительной группы, родители, воспитатель, инструктор по физической культуре.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4" y="305562"/>
            <a:ext cx="5407125" cy="2726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10" y="2156060"/>
            <a:ext cx="5101712" cy="2513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7" y="4285602"/>
            <a:ext cx="5101712" cy="2355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4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DB66A7-D294-415A-BA02-659C614A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1"/>
            <a:ext cx="9441451" cy="56845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копилка</a:t>
            </a:r>
            <a:endParaRPr lang="ru-RU" altLang="ru-RU" sz="3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«Чья форма?», «Четвертый лишний», «Военные профессии».</a:t>
            </a: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родителей: папки-передвижки </a:t>
            </a:r>
            <a:r>
              <a:rPr lang="ru-RU" altLang="ru-RU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«Влияние семьи на патриотическое воспитание </a:t>
            </a:r>
            <a:r>
              <a:rPr lang="ru-RU" altLang="ru-RU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дошкольника»; </a:t>
            </a:r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 ребенку нужно развивать чувство патриотизма».</a:t>
            </a: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презентации.</a:t>
            </a: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Книжки-малышки «Каким бывает солдат», «Загадки про военных».</a:t>
            </a: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спортивного праздника, посвященный «Дню защитника Отечества».</a:t>
            </a: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DB66A7-D294-415A-BA02-659C614A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55" y="0"/>
            <a:ext cx="11636944" cy="63638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altLang="ru-RU" sz="3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проделанной работы можно отметить, что дети имеют представление о Российской армии, имеют представление об истории и традициях праздника «День Защитника Отечества» В рамках проекта детьми были разучены стихотворения, которые они читали на итоговом мероприятии, дети познакомились с литературным произведением и могут ответить на вопросы по содержанию  произведения.  Активный словарный запас детей обогатился новыми словами (каска, котелок, фляжка, полевая и парадная форма, штурмовик, самолёт-разведчик, истребитель, беспилотный летательный аппарат).</a:t>
            </a:r>
          </a:p>
          <a:p>
            <a:pPr marL="0" indent="0" algn="just">
              <a:buNone/>
            </a:pP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наблюдалась познавательная мотивация, активность и со</a:t>
            </a:r>
            <a:r>
              <a:rPr lang="ru-RU" sz="27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</a:t>
            </a:r>
            <a:r>
              <a:rPr lang="ru-RU" sz="27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детей.  Родители и воспитатели отмечают возросший познавательный интерес,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иксируют высказывания о празднике и оставляли положительные отзывы о проведенном мероприятии.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/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i="1" kern="0" dirty="0">
              <a:solidFill>
                <a:srgbClr val="000000"/>
              </a:solidFill>
            </a:endParaRPr>
          </a:p>
          <a:p>
            <a:endParaRPr lang="ru-RU" altLang="ru-RU" sz="2800" i="1" kern="0" dirty="0">
              <a:solidFill>
                <a:srgbClr val="000000"/>
              </a:solidFill>
            </a:endParaRPr>
          </a:p>
          <a:p>
            <a:endParaRPr lang="ru-RU" altLang="ru-RU" sz="2800" i="1" kern="0" dirty="0">
              <a:solidFill>
                <a:srgbClr val="000000"/>
              </a:solidFill>
            </a:endParaRPr>
          </a:p>
          <a:p>
            <a:endParaRPr lang="ru-RU" altLang="ru-RU" sz="2800" i="1" kern="0" dirty="0">
              <a:solidFill>
                <a:srgbClr val="000000"/>
              </a:solidFill>
            </a:endParaRPr>
          </a:p>
          <a:p>
            <a:endParaRPr lang="ru-RU" sz="2800" dirty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45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DB66A7-D294-415A-BA02-659C614A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0"/>
            <a:ext cx="10082402" cy="5869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36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/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0042" y="2454442"/>
            <a:ext cx="7733960" cy="87589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2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033" y="609601"/>
            <a:ext cx="11255961" cy="54317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just"/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статьей 64 Федерального закона от 29.12.2012 года №273-ФЗ «Об образовании в РФ» «Дошкольное образование направлено на формирование общей культуры, развитие физических, интеллектуальных, нравственных эстетических и личностных качеств, формирование предпосылок учебной деятельности, сохранение и укрепление здоровья детей дошкольного возраста.</a:t>
            </a:r>
          </a:p>
          <a:p>
            <a:pPr algn="just"/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от 17.10.2013 N 1155 об утверждении Федерального государственного образовательного стандарта дошкольного образования. « Способствовать формированию первичных представлений о малой Родине и Отечестве, об отечественных традициях и праздниках» (ФГОС ДО п.2.6.)</a:t>
            </a:r>
          </a:p>
          <a:p>
            <a:pPr marL="0" indent="0">
              <a:buNone/>
            </a:pP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DB66A7-D294-415A-BA02-659C614A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242958"/>
            <a:ext cx="11670383" cy="654434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празднике</a:t>
            </a:r>
          </a:p>
          <a:p>
            <a:pPr marL="0" indent="0"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«День защитника  Отечества»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</a:t>
            </a: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к истории и традициям праздника  «День защитника Отечества». </a:t>
            </a:r>
          </a:p>
          <a:p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о Российской армии.</a:t>
            </a:r>
          </a:p>
          <a:p>
            <a:pPr marL="0" indent="0"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за счёт разучивания стихов, </a:t>
            </a:r>
            <a:r>
              <a:rPr lang="ru-RU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речёвки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монологическую речь при рассказе о месте службы своих пап.</a:t>
            </a:r>
          </a:p>
          <a:p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уважения к солдатам-защитникам нашей  Родины.</a:t>
            </a:r>
          </a:p>
          <a:p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DB66A7-D294-415A-BA02-659C614A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22" y="340275"/>
            <a:ext cx="10509778" cy="60133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Прогнозируемый результат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 представление о празднике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защитника Отечества». 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Пробудить у детей интерес к трудной, но почётной обязанности защищать Родину, охранять её спокойствие и безопасность. 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с интересом участвуют во всех проводимых мероприятиях.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проектной деятельности, к активной форме совместной деятельности с детьми, способствующей гармонизации детско-родительских отношений, возникновению ярких эмоций, развитию общения детей и взрослых.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6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DB66A7-D294-415A-BA02-659C614A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22" y="460055"/>
            <a:ext cx="10995553" cy="5926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познавательных видеофильмов, презентаций</a:t>
            </a: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 рассматриванием иллюстраций</a:t>
            </a: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книжек - малышек, </a:t>
            </a:r>
            <a:r>
              <a:rPr lang="ru-RU" altLang="ru-RU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</a:t>
            </a: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конструктивная деятельность</a:t>
            </a:r>
          </a:p>
          <a:p>
            <a:pPr marL="0" indent="0">
              <a:buNone/>
            </a:pPr>
            <a:endParaRPr lang="ru-RU" altLang="ru-RU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детей</a:t>
            </a: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altLang="ru-RU" i="1" kern="0" dirty="0">
              <a:solidFill>
                <a:srgbClr val="000000"/>
              </a:solidFill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3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6B94D-37FE-4BFD-BA6C-C832882C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57163"/>
            <a:ext cx="8973964" cy="8572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Этапы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91A9D-D677-4A1C-9329-4E28B2549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014414"/>
            <a:ext cx="9944100" cy="550068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: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Определение цели и задач проекта, сбор информационного материала, создание условий для организации работы, составление плана мероприятий по организации детской деятельности.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познавательной мотивации о празднике «День защитника Отечества»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Заключительный: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Обобщение опыта и определение результата практической деятельности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1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6B94D-37FE-4BFD-BA6C-C832882C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157163"/>
            <a:ext cx="10644187" cy="17732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этапов проекта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38EF5E-BE7A-4C82-8F6A-1F95AD280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734" y="1455880"/>
            <a:ext cx="3674414" cy="2755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27699B-0D9E-4729-954C-92E8776B4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0" t="5000" r="17014" b="4375"/>
          <a:stretch/>
        </p:blipFill>
        <p:spPr>
          <a:xfrm>
            <a:off x="250993" y="1474200"/>
            <a:ext cx="3504930" cy="4592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5709D7-0301-48D2-8A3C-9EB96490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20" y="1455880"/>
            <a:ext cx="3657993" cy="47506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651E8D-FCEC-4CA1-8BA1-C6668785A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974" y="3474341"/>
            <a:ext cx="2545941" cy="32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84" y="238125"/>
            <a:ext cx="8596668" cy="7254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Модель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 вопросов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071563"/>
            <a:ext cx="10629899" cy="5400675"/>
          </a:xfrm>
        </p:spPr>
        <p:txBody>
          <a:bodyPr>
            <a:normAutofit lnSpcReduction="10000"/>
          </a:bodyPr>
          <a:lstStyle/>
          <a:p>
            <a:pPr marL="0" indent="0" algn="just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sng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знаем?</a:t>
            </a:r>
            <a:endParaRPr lang="ru-RU" sz="28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военных есть своя одежда. (Василиса)</a:t>
            </a:r>
            <a:endParaRPr lang="ru-RU" sz="28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служат день и </a:t>
            </a: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ночь. (Людмила)</a:t>
            </a:r>
            <a:endParaRPr lang="ru-RU" sz="28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люди </a:t>
            </a: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здоровые, сильные и смелые. (Макар)</a:t>
            </a:r>
          </a:p>
          <a:p>
            <a:pPr marL="0" indent="0" algn="just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sng" strike="noStrike" kern="1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i="0" u="sng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хотим узнать?</a:t>
            </a:r>
            <a:endParaRPr lang="ru-RU" sz="28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стать военным?(Ваня)</a:t>
            </a:r>
            <a:endParaRPr lang="ru-RU" sz="28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войска есть у Российской Армии? (Матвей)</a:t>
            </a:r>
            <a:endParaRPr lang="ru-RU" sz="28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ru-RU" sz="28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sng" strike="noStrike" kern="1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800" b="1" i="0" u="sng" strike="noStrike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можно узнать?</a:t>
            </a:r>
            <a:endParaRPr lang="ru-RU" sz="28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Спросить у воспитателей и родителей</a:t>
            </a: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(Иван)</a:t>
            </a:r>
            <a:endParaRPr lang="ru-RU" sz="28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в компьютере. </a:t>
            </a: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(Артём)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algn="just" rtl="0" eaLnBrk="1" fontAlgn="t" latinLnBrk="0" hangingPunct="1">
              <a:spcBef>
                <a:spcPts val="0"/>
              </a:spcBef>
              <a:spcAft>
                <a:spcPts val="0"/>
              </a:spcAft>
              <a:tabLst>
                <a:tab pos="205740" algn="l"/>
              </a:tabLst>
            </a:pP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</a:t>
            </a:r>
            <a:r>
              <a:rPr lang="ru-RU" sz="28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книгах о военных людях. (Аня)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1359</TotalTime>
  <Words>622</Words>
  <Application>Microsoft Office PowerPoint</Application>
  <PresentationFormat>Широкоэкранный</PresentationFormat>
  <Paragraphs>162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Муниципальное образование Приозерский муниципальный район Ленинградской области Муниципальное дошкольное образовательное учреждение  «Детский сад комбинированного вида № 5»</vt:lpstr>
      <vt:lpstr>Информационная справка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Этапы проекта </vt:lpstr>
      <vt:lpstr>Описание этапов проекта Подготовительный</vt:lpstr>
      <vt:lpstr>     Модель трёх вопросов</vt:lpstr>
      <vt:lpstr>Основной этап Содержание проекта</vt:lpstr>
      <vt:lpstr>                 Информация на стенде</vt:lpstr>
      <vt:lpstr>              Знакомство с праздником 23 февраля:  - Интерактивная презентация «Наша армия в воздухе» - Беседа с детьми «Мой папа в армии служил»</vt:lpstr>
      <vt:lpstr>Изготовление стенгазеты  «Мой папа в армии служил»</vt:lpstr>
      <vt:lpstr>         Изготовление стенгазеты          «С праздником наши мальчишки»  </vt:lpstr>
      <vt:lpstr>      Изготовление подарка для папы        «Бравые солдаты»</vt:lpstr>
      <vt:lpstr>    Изготовление книжки-малышки       «Каким бывает солдат»</vt:lpstr>
      <vt:lpstr>         Сюжетно-ролевая игра «Медсестра»</vt:lpstr>
      <vt:lpstr>Лепка «Военный самолет»</vt:lpstr>
      <vt:lpstr>  Итоговое мероприятие: спортивный праздник «Веселые старты»</vt:lpstr>
      <vt:lpstr>фото</vt:lpstr>
      <vt:lpstr>Презентация PowerPoint</vt:lpstr>
      <vt:lpstr>Презентация PowerPoint</vt:lpstr>
      <vt:lpstr>                 Благодарю за внимание!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Приозерский муниципальный район Ленинградской области Муниципальное дошкольное образовательное учреждение  «Детский сад комбинированного вида № 5»</dc:title>
  <dc:creator>55 Sad</dc:creator>
  <cp:lastModifiedBy>pavlo</cp:lastModifiedBy>
  <cp:revision>89</cp:revision>
  <dcterms:created xsi:type="dcterms:W3CDTF">2022-02-28T13:52:24Z</dcterms:created>
  <dcterms:modified xsi:type="dcterms:W3CDTF">2022-11-28T11:12:43Z</dcterms:modified>
</cp:coreProperties>
</file>