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3" r:id="rId3"/>
    <p:sldId id="257" r:id="rId4"/>
    <p:sldId id="258" r:id="rId5"/>
    <p:sldId id="273" r:id="rId6"/>
    <p:sldId id="256" r:id="rId7"/>
    <p:sldId id="272" r:id="rId8"/>
    <p:sldId id="267" r:id="rId9"/>
    <p:sldId id="268" r:id="rId10"/>
    <p:sldId id="266" r:id="rId11"/>
    <p:sldId id="270" r:id="rId12"/>
    <p:sldId id="271" r:id="rId13"/>
    <p:sldId id="269" r:id="rId14"/>
    <p:sldId id="259" r:id="rId15"/>
    <p:sldId id="260" r:id="rId16"/>
    <p:sldId id="265" r:id="rId17"/>
    <p:sldId id="264" r:id="rId18"/>
    <p:sldId id="262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2" autoAdjust="0"/>
    <p:restoredTop sz="94660"/>
  </p:normalViewPr>
  <p:slideViewPr>
    <p:cSldViewPr snapToGrid="0">
      <p:cViewPr varScale="1">
        <p:scale>
          <a:sx n="69" d="100"/>
          <a:sy n="69" d="100"/>
        </p:scale>
        <p:origin x="744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78F4B-486B-44AE-9783-0CF7C520DB40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70258-3234-497C-8B51-60CAC34331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163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78F4B-486B-44AE-9783-0CF7C520DB40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70258-3234-497C-8B51-60CAC34331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9846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78F4B-486B-44AE-9783-0CF7C520DB40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70258-3234-497C-8B51-60CAC34331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69947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78F4B-486B-44AE-9783-0CF7C520DB40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70258-3234-497C-8B51-60CAC34331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6209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78F4B-486B-44AE-9783-0CF7C520DB40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70258-3234-497C-8B51-60CAC34331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486961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78F4B-486B-44AE-9783-0CF7C520DB40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70258-3234-497C-8B51-60CAC34331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4620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78F4B-486B-44AE-9783-0CF7C520DB40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70258-3234-497C-8B51-60CAC34331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753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78F4B-486B-44AE-9783-0CF7C520DB40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70258-3234-497C-8B51-60CAC34331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256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78F4B-486B-44AE-9783-0CF7C520DB40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70258-3234-497C-8B51-60CAC34331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438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78F4B-486B-44AE-9783-0CF7C520DB40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70258-3234-497C-8B51-60CAC34331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121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78F4B-486B-44AE-9783-0CF7C520DB40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70258-3234-497C-8B51-60CAC34331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691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78F4B-486B-44AE-9783-0CF7C520DB40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70258-3234-497C-8B51-60CAC34331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275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78F4B-486B-44AE-9783-0CF7C520DB40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70258-3234-497C-8B51-60CAC34331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375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78F4B-486B-44AE-9783-0CF7C520DB40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70258-3234-497C-8B51-60CAC34331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233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78F4B-486B-44AE-9783-0CF7C520DB40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70258-3234-497C-8B51-60CAC34331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6599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78F4B-486B-44AE-9783-0CF7C520DB40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70258-3234-497C-8B51-60CAC34331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6876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78F4B-486B-44AE-9783-0CF7C520DB40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7A70258-3234-497C-8B51-60CAC34331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654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96545"/>
          </a:xfrm>
        </p:spPr>
      </p:pic>
    </p:spTree>
    <p:extLst>
      <p:ext uri="{BB962C8B-B14F-4D97-AF65-F5344CB8AC3E}">
        <p14:creationId xmlns:p14="http://schemas.microsoft.com/office/powerpoint/2010/main" val="1676110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723273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264675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409401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582719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0946"/>
            <a:ext cx="12192000" cy="7148945"/>
          </a:xfrm>
        </p:spPr>
      </p:pic>
    </p:spTree>
    <p:extLst>
      <p:ext uri="{BB962C8B-B14F-4D97-AF65-F5344CB8AC3E}">
        <p14:creationId xmlns:p14="http://schemas.microsoft.com/office/powerpoint/2010/main" val="4117854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54982"/>
          </a:xfrm>
        </p:spPr>
      </p:pic>
    </p:spTree>
    <p:extLst>
      <p:ext uri="{BB962C8B-B14F-4D97-AF65-F5344CB8AC3E}">
        <p14:creationId xmlns:p14="http://schemas.microsoft.com/office/powerpoint/2010/main" val="21356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215931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1670520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3476665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850196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008028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522364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579299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98764"/>
            <a:ext cx="12192000" cy="7356764"/>
          </a:xfrm>
          <a:prstGeom prst="rect">
            <a:avLst/>
          </a:prstGeom>
        </p:spPr>
      </p:pic>
      <p:pic>
        <p:nvPicPr>
          <p:cNvPr id="5" name="турецкий гамбит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899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451565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293952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204439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98</TotalTime>
  <Words>0</Words>
  <Application>Microsoft Office PowerPoint</Application>
  <PresentationFormat>Широкоэкранный</PresentationFormat>
  <Paragraphs>0</Paragraphs>
  <Slides>18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Trebuchet MS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user</cp:lastModifiedBy>
  <cp:revision>7</cp:revision>
  <dcterms:created xsi:type="dcterms:W3CDTF">2020-02-16T20:26:08Z</dcterms:created>
  <dcterms:modified xsi:type="dcterms:W3CDTF">2022-02-21T04:42:21Z</dcterms:modified>
</cp:coreProperties>
</file>