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62" r:id="rId5"/>
    <p:sldId id="263" r:id="rId6"/>
    <p:sldId id="261" r:id="rId7"/>
    <p:sldId id="258" r:id="rId8"/>
    <p:sldId id="260" r:id="rId9"/>
    <p:sldId id="268" r:id="rId10"/>
    <p:sldId id="267" r:id="rId11"/>
    <p:sldId id="266" r:id="rId12"/>
    <p:sldId id="259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E339-3A3C-4D54-9434-499345BEAF3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417F-5E39-4AFF-A646-B46F174523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147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E339-3A3C-4D54-9434-499345BEAF3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417F-5E39-4AFF-A646-B46F174523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348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E339-3A3C-4D54-9434-499345BEAF3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417F-5E39-4AFF-A646-B46F174523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32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E339-3A3C-4D54-9434-499345BEAF3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417F-5E39-4AFF-A646-B46F174523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751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E339-3A3C-4D54-9434-499345BEAF3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417F-5E39-4AFF-A646-B46F174523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458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E339-3A3C-4D54-9434-499345BEAF3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417F-5E39-4AFF-A646-B46F174523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39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E339-3A3C-4D54-9434-499345BEAF3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417F-5E39-4AFF-A646-B46F174523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27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E339-3A3C-4D54-9434-499345BEAF3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417F-5E39-4AFF-A646-B46F174523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96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E339-3A3C-4D54-9434-499345BEAF3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417F-5E39-4AFF-A646-B46F174523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E339-3A3C-4D54-9434-499345BEAF3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417F-5E39-4AFF-A646-B46F174523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64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E339-3A3C-4D54-9434-499345BEAF3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417F-5E39-4AFF-A646-B46F174523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257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6E339-3A3C-4D54-9434-499345BEAF3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C417F-5E39-4AFF-A646-B46F174523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0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354013"/>
            <a:ext cx="10693400" cy="756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650" y="1844824"/>
            <a:ext cx="76327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дидактических игр на развитие математических способностей для детей  3 – 4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algn="ctr"/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Мельниченко Д.Г.</a:t>
            </a:r>
          </a:p>
          <a:p>
            <a:pPr algn="ctr"/>
            <a:r>
              <a:rPr lang="ru-RU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953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354013"/>
            <a:ext cx="10693400" cy="756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3113" y="1589088"/>
            <a:ext cx="10691813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545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354013"/>
            <a:ext cx="10693400" cy="756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3113" y="1457325"/>
            <a:ext cx="10691813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8264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354013"/>
            <a:ext cx="10693400" cy="756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3113" y="1092200"/>
            <a:ext cx="10691813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3482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354013"/>
            <a:ext cx="10693400" cy="756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3113" y="741363"/>
            <a:ext cx="10691813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977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350838"/>
            <a:ext cx="10693400" cy="755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3113" y="1311275"/>
            <a:ext cx="10691813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625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354013"/>
            <a:ext cx="10693400" cy="756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3113" y="1165225"/>
            <a:ext cx="10691813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56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354013"/>
            <a:ext cx="10693400" cy="756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3113" y="595313"/>
            <a:ext cx="10691813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471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354013"/>
            <a:ext cx="10693400" cy="756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3113" y="1238250"/>
            <a:ext cx="10691813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69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354013"/>
            <a:ext cx="10693400" cy="756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3113" y="1033463"/>
            <a:ext cx="10691813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454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354013"/>
            <a:ext cx="10693400" cy="756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3113" y="1530350"/>
            <a:ext cx="10691813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363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354013"/>
            <a:ext cx="10693400" cy="756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3113" y="654050"/>
            <a:ext cx="10691813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705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354013"/>
            <a:ext cx="10693400" cy="756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3113" y="1193800"/>
            <a:ext cx="10691813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77335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2</cp:revision>
  <dcterms:created xsi:type="dcterms:W3CDTF">2019-03-06T09:13:06Z</dcterms:created>
  <dcterms:modified xsi:type="dcterms:W3CDTF">2023-03-02T15:41:33Z</dcterms:modified>
</cp:coreProperties>
</file>