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7" r:id="rId5"/>
    <p:sldId id="260" r:id="rId6"/>
    <p:sldId id="263" r:id="rId7"/>
    <p:sldId id="261" r:id="rId8"/>
    <p:sldId id="268" r:id="rId9"/>
    <p:sldId id="269" r:id="rId10"/>
    <p:sldId id="259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5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0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5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4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7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2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F4E9-7AD3-423C-92C8-0B117E9FA8C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1405-27E6-4C60-B87B-0D861ACDB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8" y="0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ПРАВИЛА ПОВЕДЕНИЯ В ЛАБОРАТОРИИ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iles.1urok.ru/images/5e8addc1d98505596c0babda2102b50d0d219ed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92888" cy="547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n/N6W941huk8bUpaOGyHJ3SnqToEFxIQ7gmeAz2C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49344" cy="55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1.slideserve.com/3134617/slide8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2780"/>
            <a:ext cx="7382538" cy="55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logger.googleusercontent.com/img/b/R29vZ2xl/AVvXsEi-x_tAEeSjgSd_7vq3dGcgYrhrVwd7pT6GTo-P35T8q_xa5oYQ7sAOxSt3mxLMBlVCKq4wqeofN2n_6sn_KrfBYSbzQrrnd25-Q8GPtSd4lZKB0nXrtYG75J3KRs-1ivlq1nhGOldRb7R1m7dkzy4BArnhsV3P6WqnP2FvOckZ7g4Py5Q7T0nURlo54A/w640-h480/%D0%B2%D0%BE%D0%BB%D1%88%D0%B5%D0%B1%D0%BD%D0%B8%D1%86%D0%B0%20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6702"/>
            <a:ext cx="6888088" cy="516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fsd.kopilkaurokov.ru/up/html/2022/01/18/k_61e6d1a497bd7/img_user_file_61e6d1a54ba2b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25355" r="2776" b="15666"/>
          <a:stretch/>
        </p:blipFill>
        <p:spPr bwMode="auto">
          <a:xfrm>
            <a:off x="683568" y="404664"/>
            <a:ext cx="7200800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2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CUER5dre_i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7" y="404664"/>
            <a:ext cx="846955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d.kopilkaurokov.ru/up/html/2018/04/24/k_5adf09fa9b56f/467539_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9288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7/9e1b3b5f7c861f0572d2a0a71bb709b5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96744" cy="51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1/slide/h/HVURSBdsZCKwFk7TfmpL0XE1eoj3DzrIuv8PGlJ92Q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441232" cy="48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7/9e1b3b5f7c861f0572d2a0a71bb709b5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7686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1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.prezentacii.info/wp-content/uploads/2018/09/j20d4a4DihTgSVUz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rallysale.ru/800/600/http/kost-shirokaya.ru/wp-content/uploads/2017/04/f2a379beb38b1e4197bf33ff357572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20"/>
            <a:ext cx="69127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ПРАВИЛА ПОВЕДЕНИЯ В ЛАБОРАТОРИИ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ЛАБОРАТОРИИ</dc:title>
  <dc:creator>Игровой компьютер</dc:creator>
  <cp:lastModifiedBy>Игровой компьютер</cp:lastModifiedBy>
  <cp:revision>6</cp:revision>
  <dcterms:created xsi:type="dcterms:W3CDTF">2023-03-26T04:12:41Z</dcterms:created>
  <dcterms:modified xsi:type="dcterms:W3CDTF">2023-03-26T04:58:19Z</dcterms:modified>
</cp:coreProperties>
</file>