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0402888" cy="73152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403658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6534" y="1932654"/>
            <a:ext cx="6039757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6534" y="3838216"/>
            <a:ext cx="6039757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0465" y="5391575"/>
            <a:ext cx="765968" cy="298027"/>
          </a:xfrm>
        </p:spPr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6534" y="5391575"/>
            <a:ext cx="4624484" cy="2980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5882" y="5391575"/>
            <a:ext cx="470409" cy="298027"/>
          </a:xfrm>
        </p:spPr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97902" y="3702751"/>
            <a:ext cx="58170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1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9" y="5136442"/>
            <a:ext cx="7734741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7549" y="1101796"/>
            <a:ext cx="8067792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889" y="5740963"/>
            <a:ext cx="7734741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83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9" y="967331"/>
            <a:ext cx="7734741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88" y="4560710"/>
            <a:ext cx="7734743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476" y="4416212"/>
            <a:ext cx="7515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2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035" y="1047607"/>
            <a:ext cx="7281396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0505" y="3576320"/>
            <a:ext cx="6704081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86" y="4632961"/>
            <a:ext cx="7734745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66988" y="965720"/>
            <a:ext cx="52028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4436" y="3016395"/>
            <a:ext cx="52028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54477" y="4416212"/>
            <a:ext cx="7503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93" y="3529153"/>
            <a:ext cx="7734734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92" y="5095873"/>
            <a:ext cx="7734736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42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456" y="1047607"/>
            <a:ext cx="7195977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38892" y="3881933"/>
            <a:ext cx="7734736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88" y="4831645"/>
            <a:ext cx="7734743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98946" y="956688"/>
            <a:ext cx="52028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2972" y="2781577"/>
            <a:ext cx="520280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4477" y="3657600"/>
            <a:ext cx="7503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8" y="1047607"/>
            <a:ext cx="7734741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38892" y="3803904"/>
            <a:ext cx="7734736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89" y="4768427"/>
            <a:ext cx="7734741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481" y="3657600"/>
            <a:ext cx="75159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4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8888" y="2656144"/>
            <a:ext cx="7734743" cy="361144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54477" y="2511648"/>
            <a:ext cx="75159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1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1813" y="967332"/>
            <a:ext cx="1841814" cy="53002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8891" y="967332"/>
            <a:ext cx="5592245" cy="530025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05355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2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54476" y="2513344"/>
            <a:ext cx="7503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3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476" y="1750841"/>
            <a:ext cx="7503565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476" y="3983850"/>
            <a:ext cx="7503565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54478" y="3839351"/>
            <a:ext cx="75035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7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54476" y="2513344"/>
            <a:ext cx="7503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9" y="976360"/>
            <a:ext cx="7734741" cy="13907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8890" y="2652979"/>
            <a:ext cx="3797054" cy="36771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667" y="2652979"/>
            <a:ext cx="3797054" cy="36771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92" y="2835769"/>
            <a:ext cx="3797054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8892" y="3459480"/>
            <a:ext cx="3797054" cy="28870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0890" y="2835769"/>
            <a:ext cx="3797054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0890" y="3459480"/>
            <a:ext cx="3797054" cy="28870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54477" y="2511648"/>
            <a:ext cx="7503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9" y="976360"/>
            <a:ext cx="7734742" cy="13907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54477" y="2511648"/>
            <a:ext cx="7503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5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2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8" y="1481103"/>
            <a:ext cx="288604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287" y="1047608"/>
            <a:ext cx="4386345" cy="521998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888" y="3233136"/>
            <a:ext cx="288604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4477" y="3106702"/>
            <a:ext cx="26548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88" y="2009421"/>
            <a:ext cx="4132261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6642" y="1101795"/>
            <a:ext cx="3332773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889" y="3472461"/>
            <a:ext cx="4132259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9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412521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889" y="976360"/>
            <a:ext cx="7734741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888" y="2656145"/>
            <a:ext cx="7734743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1817" y="6357902"/>
            <a:ext cx="130637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D34852-55C9-47CF-BCA0-73BBB92A6A1E}" type="datetimeFigureOut">
              <a:rPr lang="ru-RU" smtClean="0"/>
              <a:t>24.06.2023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8889" y="6357902"/>
            <a:ext cx="5807445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3670" y="6357902"/>
            <a:ext cx="4499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CB7EDE-C12F-4E51-AC53-6B84F270A1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8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Мини-лабораторий</a:t>
            </a:r>
            <a:r>
              <a:rPr lang="ru-RU" sz="4000" dirty="0" smtClean="0">
                <a:latin typeface="Comic Sans MS" panose="030F0702030302020204" pitchFamily="66" charset="0"/>
              </a:rPr>
              <a:t/>
            </a:r>
            <a:br>
              <a:rPr lang="ru-RU" sz="4000" dirty="0" smtClean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>«Узнайте, как устроен мир!»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Презентацию составила воспитатель ГБДОУ детский сад № 37 г. Санкт-Петербург</a:t>
            </a:r>
          </a:p>
          <a:p>
            <a:r>
              <a:rPr lang="ru-RU" b="1" dirty="0" smtClean="0"/>
              <a:t>Урсу Алена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971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835" y="787675"/>
            <a:ext cx="7734741" cy="489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Мини-лаборатория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07" y="1407659"/>
            <a:ext cx="6870396" cy="5152798"/>
          </a:xfrm>
        </p:spPr>
      </p:pic>
    </p:spTree>
    <p:extLst>
      <p:ext uri="{BB962C8B-B14F-4D97-AF65-F5344CB8AC3E}">
        <p14:creationId xmlns:p14="http://schemas.microsoft.com/office/powerpoint/2010/main" val="209046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835" y="787675"/>
            <a:ext cx="7734741" cy="489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Мини-лаборатория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79" y="1277258"/>
            <a:ext cx="7181051" cy="5385789"/>
          </a:xfrm>
        </p:spPr>
      </p:pic>
    </p:spTree>
    <p:extLst>
      <p:ext uri="{BB962C8B-B14F-4D97-AF65-F5344CB8AC3E}">
        <p14:creationId xmlns:p14="http://schemas.microsoft.com/office/powerpoint/2010/main" val="273362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835" y="787675"/>
            <a:ext cx="7734741" cy="489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Мини-лаборатория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65" y="1277258"/>
            <a:ext cx="7108479" cy="5331360"/>
          </a:xfrm>
        </p:spPr>
      </p:pic>
    </p:spTree>
    <p:extLst>
      <p:ext uri="{BB962C8B-B14F-4D97-AF65-F5344CB8AC3E}">
        <p14:creationId xmlns:p14="http://schemas.microsoft.com/office/powerpoint/2010/main" val="32572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835" y="787675"/>
            <a:ext cx="7734741" cy="489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Мини-лаборатория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5" y="1277258"/>
            <a:ext cx="4009656" cy="53462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01" y="1277257"/>
            <a:ext cx="4009657" cy="5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293" y="598990"/>
            <a:ext cx="7734741" cy="489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Мини-лаборатория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r="6548"/>
          <a:stretch/>
        </p:blipFill>
        <p:spPr>
          <a:xfrm rot="10800000">
            <a:off x="493484" y="1088573"/>
            <a:ext cx="4789715" cy="42404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220897"/>
            <a:ext cx="5003574" cy="37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835" y="565831"/>
            <a:ext cx="7734741" cy="4895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0" y="565831"/>
            <a:ext cx="2481942" cy="33092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33" y="565831"/>
            <a:ext cx="2481943" cy="3309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37" y="1277258"/>
            <a:ext cx="2111828" cy="281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71" y="4093029"/>
            <a:ext cx="2220686" cy="2960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803" y="4457729"/>
            <a:ext cx="2917598" cy="2188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6420" y="4665764"/>
            <a:ext cx="2807133" cy="21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9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20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Garamond</vt:lpstr>
      <vt:lpstr>Натуральные материалы</vt:lpstr>
      <vt:lpstr>Мини-лабораторий «Узнайте, как устроен мир!»</vt:lpstr>
      <vt:lpstr>Мини-лаборатория</vt:lpstr>
      <vt:lpstr>Мини-лаборатория</vt:lpstr>
      <vt:lpstr>Мини-лаборатория</vt:lpstr>
      <vt:lpstr>Мини-лаборатория</vt:lpstr>
      <vt:lpstr>Мини-лаборатория</vt:lpstr>
      <vt:lpstr>Коллекции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Мини-лаборатория «Узнайте, как устроен мир!»</dc:title>
  <dc:creator>ASUS</dc:creator>
  <cp:lastModifiedBy>ASUS</cp:lastModifiedBy>
  <cp:revision>3</cp:revision>
  <dcterms:created xsi:type="dcterms:W3CDTF">2023-06-24T11:11:10Z</dcterms:created>
  <dcterms:modified xsi:type="dcterms:W3CDTF">2023-06-24T11:37:12Z</dcterms:modified>
</cp:coreProperties>
</file>