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761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265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27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985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32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3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7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2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26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00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676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27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7\Polovoi\Desktop\0017-007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2996952"/>
            <a:ext cx="7128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«ПРИМЕНЕНИЕ ТЕХНОЛОГИЙ ПРОБЛЕМНОГО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ОБУЧЕНИЯ В ЭКСПЕРИМЕНТАЛЬНОЙ ДЕЯТЕЛЬНОСТИ»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2080" y="5157192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Выполнила: воспитатель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МДОУ – д/с №7 «Светлячок»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им. П.С. Гапоненко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Половая А.И.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47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:\Users7\Polovoi\Desktop\v-tambovskoi-oblasti-ischut-predprinimatelei-gotovyh-otkryt-doshkolnye-gruppy-photo-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1132"/>
            <a:ext cx="4464496" cy="297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7\Polovoi\Desktop\caacdf_a4b0cb800cb74b468b8d70bc4b051a7b_mv2_d_4288_2848_s_4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30116"/>
            <a:ext cx="4824536" cy="32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3268062"/>
            <a:ext cx="24482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Для поддержания интереса детей </a:t>
            </a:r>
            <a:r>
              <a:rPr lang="ru-RU" sz="1600" dirty="0" smtClean="0"/>
              <a:t>важно </a:t>
            </a:r>
            <a:r>
              <a:rPr lang="ru-RU" sz="1600" dirty="0"/>
              <a:t>правильно поставить </a:t>
            </a:r>
            <a:r>
              <a:rPr lang="ru-RU" sz="1600" b="1" dirty="0"/>
              <a:t>проблемный вопрос</a:t>
            </a:r>
            <a:r>
              <a:rPr lang="ru-RU" sz="1600" dirty="0"/>
              <a:t>, важно использовать сюрпризные моменты, </a:t>
            </a:r>
            <a:r>
              <a:rPr lang="ru-RU" sz="1600" i="1" dirty="0"/>
              <a:t>«секреты»</a:t>
            </a:r>
            <a:r>
              <a:rPr lang="ru-RU" sz="1600" dirty="0"/>
              <a:t>, а также включать каждого ребенка </a:t>
            </a:r>
            <a:r>
              <a:rPr lang="ru-RU" sz="1600" dirty="0" smtClean="0"/>
              <a:t>в </a:t>
            </a:r>
            <a:r>
              <a:rPr lang="ru-RU" sz="1600" dirty="0"/>
              <a:t>практическую </a:t>
            </a:r>
            <a:endParaRPr lang="ru-RU" sz="1600" dirty="0" smtClean="0"/>
          </a:p>
          <a:p>
            <a:r>
              <a:rPr lang="ru-RU" sz="1600" b="1" dirty="0" smtClean="0"/>
              <a:t>деятельность</a:t>
            </a:r>
            <a:r>
              <a:rPr lang="ru-RU" sz="1600" b="1" dirty="0"/>
              <a:t> 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133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620688"/>
            <a:ext cx="68407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лгоритм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построения проблемной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ситуации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Процесс постановки и вывода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проблемной ситуации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включает в себя следующие этапы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Постановка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формулирование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проблемы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Выдвижение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предположений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Выбор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проверка, обоснование ответа на вопрос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итогов, вывод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эффективного управления постановкой и решением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проблем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необходимо разделять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деятельность педагога и деятельность ребенка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362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Users7\Polovoi\Desktop\kartinki-buratino-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2575107" cy="25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Настя работа\мои рабочие фото\archive\2020-01-30 09-38-55_1580373548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7\Polovoi\Desktop\img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566" y="4581128"/>
            <a:ext cx="3408921" cy="20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1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Настя работа\мои рабочие фото\archive\2019-12-09 16-06-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579096" cy="477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астя работа\мои рабочие фото\archive\2019-12-09 16-10-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40" y="332656"/>
            <a:ext cx="3540624" cy="472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9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Настя работа\воздух\фото\IMG_20200907_155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83" y="188640"/>
            <a:ext cx="3687108" cy="491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Настя работа\воздух\фото\IMG_20200907_1605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50" y="1484784"/>
            <a:ext cx="3882434" cy="517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Настя работа\воздух\фото\IMG_20200828_104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2847"/>
            <a:ext cx="4244069" cy="318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стя работа\воздух\фото\IMG_20200828_114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Users7\Polovoi\Desktop\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0" y="1097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399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692696"/>
            <a:ext cx="72728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Подводя итог своего выступления,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можно сделать выводы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Проблемное обучение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направлено на развитие мышления дошкольника,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коммуникативности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детей.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оэтому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основе данной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технологии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лежит общение детей между собой и взрослыми.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Основная задача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сада – наполнить повседневную жизнь ребенка, начиная с младшей группы интересными делами, идеями,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проблемами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включить каждого малыша в содержательную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Очень важно 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пробудить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у малышей интерес к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проблемным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ситуациям и желание творчески решить их.</a:t>
            </a:r>
          </a:p>
        </p:txBody>
      </p:sp>
    </p:spTree>
    <p:extLst>
      <p:ext uri="{BB962C8B-B14F-4D97-AF65-F5344CB8AC3E}">
        <p14:creationId xmlns:p14="http://schemas.microsoft.com/office/powerpoint/2010/main" val="34682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Users7\Polovoi\Desktop\maxresdefault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0" y="404664"/>
            <a:ext cx="725969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91680" y="2636912"/>
            <a:ext cx="7035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25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7\Polovoi\Desktop\img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764704"/>
            <a:ext cx="7344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«…Хочется, чтобы дети были путешественниками,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открывателями и творцами в этом мире.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Наблюдать, думать, рассуждать, переживать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радость труда и гордиться созданным,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творить красоту и радость для людей и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находить в этом творении счастье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В.А. Сухомлинский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273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7\Polovoi\Desktop\img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7\Polovoi\Desktop\ryukzak-de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7080665" cy="392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97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Users7\Polovoi\Desktop\FF-3-15-19-1000x6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664"/>
            <a:ext cx="669256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4869160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дошкольном возрасте вся </a:t>
            </a:r>
            <a:r>
              <a:rPr lang="ru-RU" b="1" dirty="0" smtClean="0"/>
              <a:t>деятельность</a:t>
            </a:r>
            <a:r>
              <a:rPr lang="ru-RU" dirty="0" smtClean="0"/>
              <a:t> ребенка подчинена познанию </a:t>
            </a:r>
            <a:r>
              <a:rPr lang="ru-RU" dirty="0"/>
              <a:t>окружающего мира и себя в нем. Современный мир – мир постоянно изменяющийся и развивающийся. Для успешной адаптации </a:t>
            </a:r>
            <a:r>
              <a:rPr lang="ru-RU" dirty="0" smtClean="0"/>
              <a:t>необходимо </a:t>
            </a:r>
            <a:r>
              <a:rPr lang="ru-RU" dirty="0"/>
              <a:t>изменить наш взгляд на </a:t>
            </a:r>
            <a:r>
              <a:rPr lang="ru-RU" dirty="0" smtClean="0"/>
              <a:t>систему </a:t>
            </a:r>
            <a:r>
              <a:rPr lang="ru-RU" dirty="0"/>
              <a:t>методов и приемов воспитания. Основная наша задача – подготовить ребенка к жизни в завтрашнем дне, научить его справляться с возникающими </a:t>
            </a:r>
            <a:r>
              <a:rPr lang="ru-RU" b="1" dirty="0"/>
              <a:t>проблемами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40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Users7\Polovoi\Desktop\img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66" y="0"/>
            <a:ext cx="9167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7\Polovoi\Desktop\mr_dreamstime_l_5092901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19" y="1407369"/>
            <a:ext cx="3658025" cy="243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7\Polovoi\Desktop\Bad-Behavi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4085184" cy="20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7\Polovoi\Desktop\9781aa535c88bdec5ad819820e8d99a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19" y="4077072"/>
            <a:ext cx="3697611" cy="246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7\Polovoi\Desktop\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3780285" cy="212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326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Users7\Polovoi\Desktop\post_5c73c98ae6e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36712"/>
            <a:ext cx="5735581" cy="38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1" y="4869160"/>
            <a:ext cx="5735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Именно поэтому очень важно детям еще в раннем возрасте научиться оценивать происходящее вокруг, делать обобщения, находить новые пути исследования.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28173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1340768"/>
            <a:ext cx="59766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Актуальность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проблемного обучения - заключается в том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что оно в отличие от традиционного доставляет радость самостоятельного поиска и открытия и, что самое главное, обеспечивает развитие познавательной самостоятельности детей, их творческой активности.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Проблемное обучение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активизирует мысль детей, придает ей критичность, приучает к самостоятельности, в процессе познания начиная с раннего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37634701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764704"/>
            <a:ext cx="61206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Мы ставим перед собой следующие задачи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 расширять представления детей об объектах окружающего мира, явлениях действительности и их отношениях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продолжать развивать речь детей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обогащать и активизировать словарь, развивать связную, грамматически правильную речь, умение давать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разные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варианты ответов на поставленный вопрос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 развивать умение видеть и принимать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проблемную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ситуацию побуждать к выбору лучшего из предложенных решений.</a:t>
            </a:r>
          </a:p>
        </p:txBody>
      </p:sp>
    </p:spTree>
    <p:extLst>
      <p:ext uri="{BB962C8B-B14F-4D97-AF65-F5344CB8AC3E}">
        <p14:creationId xmlns:p14="http://schemas.microsoft.com/office/powerpoint/2010/main" val="98852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Users7\Polovoi\Desktop\autumn-leaves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7103435" cy="53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166</Words>
  <Application>Microsoft Office PowerPoint</Application>
  <PresentationFormat>Экран (4:3)</PresentationFormat>
  <Paragraphs>42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Polovoi</dc:creator>
  <cp:lastModifiedBy>Пользователь Windows</cp:lastModifiedBy>
  <cp:revision>17</cp:revision>
  <dcterms:created xsi:type="dcterms:W3CDTF">2021-02-07T07:06:55Z</dcterms:created>
  <dcterms:modified xsi:type="dcterms:W3CDTF">2021-02-13T11:06:23Z</dcterms:modified>
</cp:coreProperties>
</file>